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 id="214748368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5143500" cx="9144000"/>
  <p:notesSz cx="6858000" cy="9144000"/>
  <p:embeddedFontLst>
    <p:embeddedFont>
      <p:font typeface="Raleway"/>
      <p:regular r:id="rId45"/>
      <p:bold r:id="rId46"/>
      <p:italic r:id="rId47"/>
      <p:boldItalic r:id="rId48"/>
    </p:embeddedFont>
    <p:embeddedFont>
      <p:font typeface="Roboto Thin"/>
      <p:regular r:id="rId49"/>
      <p:bold r:id="rId50"/>
      <p:italic r:id="rId51"/>
      <p:boldItalic r:id="rId52"/>
    </p:embeddedFont>
    <p:embeddedFont>
      <p:font typeface="Roboto"/>
      <p:regular r:id="rId53"/>
      <p:bold r:id="rId54"/>
      <p:italic r:id="rId55"/>
      <p:boldItalic r:id="rId56"/>
    </p:embeddedFont>
    <p:embeddedFont>
      <p:font typeface="Roboto Medium"/>
      <p:regular r:id="rId57"/>
      <p:bold r:id="rId58"/>
      <p:italic r:id="rId59"/>
      <p:boldItalic r:id="rId60"/>
    </p:embeddedFont>
    <p:embeddedFont>
      <p:font typeface="Unbounded SemiBold"/>
      <p:regular r:id="rId61"/>
      <p:bold r:id="rId62"/>
    </p:embeddedFont>
    <p:embeddedFont>
      <p:font typeface="Hind"/>
      <p:regular r:id="rId63"/>
      <p:bold r:id="rId64"/>
    </p:embeddedFont>
    <p:embeddedFont>
      <p:font typeface="Bebas Neue"/>
      <p:regular r:id="rId65"/>
    </p:embeddedFont>
    <p:embeddedFont>
      <p:font typeface="Unbounded ExtraLight"/>
      <p:regular r:id="rId66"/>
      <p:bold r:id="rId67"/>
    </p:embeddedFont>
    <p:embeddedFont>
      <p:font typeface="Roboto Light"/>
      <p:regular r:id="rId68"/>
      <p:bold r:id="rId69"/>
      <p:italic r:id="rId70"/>
      <p:boldItalic r:id="rId71"/>
    </p:embeddedFont>
    <p:embeddedFont>
      <p:font typeface="Unbounded Light"/>
      <p:regular r:id="rId72"/>
      <p:bold r:id="rId73"/>
    </p:embeddedFont>
    <p:embeddedFont>
      <p:font typeface="Unbounded"/>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6" roundtripDataSignature="AMtx7mg99LKtPNpYr3ZNmNrhJaggnMBb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ECAB06-DF09-4327-B292-815ECD28A45C}">
  <a:tblStyle styleId="{8DECAB06-DF09-4327-B292-815ECD28A45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UnboundedLight-bold.fntdata"/><Relationship Id="rId72" Type="http://schemas.openxmlformats.org/officeDocument/2006/relationships/font" Target="fonts/UnboundedLight-regular.fntdata"/><Relationship Id="rId31" Type="http://schemas.openxmlformats.org/officeDocument/2006/relationships/slide" Target="slides/slide23.xml"/><Relationship Id="rId75" Type="http://schemas.openxmlformats.org/officeDocument/2006/relationships/font" Target="fonts/Unbounded-bold.fntdata"/><Relationship Id="rId30" Type="http://schemas.openxmlformats.org/officeDocument/2006/relationships/slide" Target="slides/slide22.xml"/><Relationship Id="rId74" Type="http://schemas.openxmlformats.org/officeDocument/2006/relationships/font" Target="fonts/Unbounded-regular.fntdata"/><Relationship Id="rId33" Type="http://schemas.openxmlformats.org/officeDocument/2006/relationships/slide" Target="slides/slide25.xml"/><Relationship Id="rId32" Type="http://schemas.openxmlformats.org/officeDocument/2006/relationships/slide" Target="slides/slide24.xml"/><Relationship Id="rId76" Type="http://customschemas.google.com/relationships/presentationmetadata" Target="meta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Light-boldItalic.fntdata"/><Relationship Id="rId70" Type="http://schemas.openxmlformats.org/officeDocument/2006/relationships/font" Target="fonts/RobotoLight-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UnboundedSemiBold-bold.fntdata"/><Relationship Id="rId61" Type="http://schemas.openxmlformats.org/officeDocument/2006/relationships/font" Target="fonts/UnboundedSemiBold-regular.fntdata"/><Relationship Id="rId20" Type="http://schemas.openxmlformats.org/officeDocument/2006/relationships/slide" Target="slides/slide12.xml"/><Relationship Id="rId64" Type="http://schemas.openxmlformats.org/officeDocument/2006/relationships/font" Target="fonts/Hind-bold.fntdata"/><Relationship Id="rId63" Type="http://schemas.openxmlformats.org/officeDocument/2006/relationships/font" Target="fonts/Hind-regular.fntdata"/><Relationship Id="rId22" Type="http://schemas.openxmlformats.org/officeDocument/2006/relationships/slide" Target="slides/slide14.xml"/><Relationship Id="rId66" Type="http://schemas.openxmlformats.org/officeDocument/2006/relationships/font" Target="fonts/UnboundedExtraLight-regular.fntdata"/><Relationship Id="rId21" Type="http://schemas.openxmlformats.org/officeDocument/2006/relationships/slide" Target="slides/slide13.xml"/><Relationship Id="rId65" Type="http://schemas.openxmlformats.org/officeDocument/2006/relationships/font" Target="fonts/BebasNeue-regular.fntdata"/><Relationship Id="rId24" Type="http://schemas.openxmlformats.org/officeDocument/2006/relationships/slide" Target="slides/slide16.xml"/><Relationship Id="rId68" Type="http://schemas.openxmlformats.org/officeDocument/2006/relationships/font" Target="fonts/RobotoLight-regular.fntdata"/><Relationship Id="rId23" Type="http://schemas.openxmlformats.org/officeDocument/2006/relationships/slide" Target="slides/slide15.xml"/><Relationship Id="rId67" Type="http://schemas.openxmlformats.org/officeDocument/2006/relationships/font" Target="fonts/UnboundedExtraLight-bold.fntdata"/><Relationship Id="rId60" Type="http://schemas.openxmlformats.org/officeDocument/2006/relationships/font" Target="fonts/RobotoMedium-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Light-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regular.fntdata"/><Relationship Id="rId52" Type="http://schemas.openxmlformats.org/officeDocument/2006/relationships/font" Target="fonts/RobotoThin-boldItalic.fntdata"/><Relationship Id="rId11" Type="http://schemas.openxmlformats.org/officeDocument/2006/relationships/slide" Target="slides/slide3.xml"/><Relationship Id="rId55" Type="http://schemas.openxmlformats.org/officeDocument/2006/relationships/font" Target="fonts/Roboto-italic.fntdata"/><Relationship Id="rId10" Type="http://schemas.openxmlformats.org/officeDocument/2006/relationships/slide" Target="slides/slide2.xml"/><Relationship Id="rId54" Type="http://schemas.openxmlformats.org/officeDocument/2006/relationships/font" Target="fonts/Roboto-bold.fntdata"/><Relationship Id="rId13" Type="http://schemas.openxmlformats.org/officeDocument/2006/relationships/slide" Target="slides/slide5.xml"/><Relationship Id="rId57" Type="http://schemas.openxmlformats.org/officeDocument/2006/relationships/font" Target="fonts/RobotoMedium-regular.fntdata"/><Relationship Id="rId12" Type="http://schemas.openxmlformats.org/officeDocument/2006/relationships/slide" Target="slides/slide4.xml"/><Relationship Id="rId56" Type="http://schemas.openxmlformats.org/officeDocument/2006/relationships/font" Target="fonts/Roboto-boldItalic.fntdata"/><Relationship Id="rId15" Type="http://schemas.openxmlformats.org/officeDocument/2006/relationships/slide" Target="slides/slide7.xml"/><Relationship Id="rId59" Type="http://schemas.openxmlformats.org/officeDocument/2006/relationships/font" Target="fonts/RobotoMedium-italic.fntdata"/><Relationship Id="rId14" Type="http://schemas.openxmlformats.org/officeDocument/2006/relationships/slide" Target="slides/slide6.xml"/><Relationship Id="rId58" Type="http://schemas.openxmlformats.org/officeDocument/2006/relationships/font" Target="fonts/RobotoMedium-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6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t/>
            </a:r>
            <a:endParaRPr sz="1400">
              <a:solidFill>
                <a:srgbClr val="30542F"/>
              </a:solidFill>
              <a:latin typeface="Roboto Light"/>
              <a:ea typeface="Roboto Light"/>
              <a:cs typeface="Roboto Light"/>
              <a:sym typeface="Roboto 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solidFill>
                <a:srgbClr val="30542F"/>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Clr>
                <a:srgbClr val="595959"/>
              </a:buClr>
              <a:buSzPts val="1400"/>
              <a:buFont typeface="Roboto"/>
              <a:buChar char="●"/>
            </a:pPr>
            <a:r>
              <a:t/>
            </a:r>
            <a:endParaRPr sz="1400">
              <a:solidFill>
                <a:srgbClr val="595959"/>
              </a:solidFill>
              <a:latin typeface="Roboto"/>
              <a:ea typeface="Roboto"/>
              <a:cs typeface="Roboto"/>
              <a:sym typeface="Roboto"/>
            </a:endParaRPr>
          </a:p>
        </p:txBody>
      </p:sp>
      <p:sp>
        <p:nvSpPr>
          <p:cNvPr id="797" name="Google Shape;797;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sz="1400">
              <a:latin typeface="Roboto"/>
              <a:ea typeface="Roboto"/>
              <a:cs typeface="Roboto"/>
              <a:sym typeface="Roboto"/>
            </a:endParaRPr>
          </a:p>
        </p:txBody>
      </p:sp>
      <p:sp>
        <p:nvSpPr>
          <p:cNvPr id="859" name="Google Shape;859;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9d66e44e9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29d66e44e9c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9d66e44e9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29d66e44e9c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9d66e44e9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g29d66e44e9c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9d66e44e9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g29d66e44e9c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Intro to the Dataset and Highlights</a:t>
            </a:r>
            <a:endParaRPr/>
          </a:p>
          <a:p>
            <a:pPr indent="0" lvl="0" marL="0" rtl="0" algn="l">
              <a:lnSpc>
                <a:spcPct val="100000"/>
              </a:lnSpc>
              <a:spcBef>
                <a:spcPts val="0"/>
              </a:spcBef>
              <a:spcAft>
                <a:spcPts val="0"/>
              </a:spcAft>
              <a:buSzPts val="1100"/>
              <a:buNone/>
            </a:pPr>
            <a:r>
              <a:rPr lang="en"/>
              <a:t>We used the 600k+ dataset from spotify. It consists of two datasets: the tracks dataset and the artists dataset. Our goal is to use Mood and Genre as key features in our ML Model.So we needed to make sure to have all the features in our dataset. Lucky for us after combining the two datasets we had everything we needed to engineer our key features. </a:t>
            </a:r>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Meta-information</a:t>
            </a:r>
            <a:endParaRPr b="1" sz="13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b="1" lang="en">
                <a:solidFill>
                  <a:schemeClr val="dk1"/>
                </a:solidFill>
              </a:rPr>
              <a:t>Title:</a:t>
            </a:r>
            <a:r>
              <a:rPr lang="en">
                <a:solidFill>
                  <a:schemeClr val="dk1"/>
                </a:solidFill>
              </a:rPr>
              <a:t> Spotify Dataset 1921-2020, 600k+ Tracks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Subtitle:</a:t>
            </a:r>
            <a:r>
              <a:rPr lang="en">
                <a:solidFill>
                  <a:schemeClr val="dk1"/>
                </a:solidFill>
              </a:rPr>
              <a:t> Audio features of 600k+ tracks, popularity metrics of 1M+ artists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Source:</a:t>
            </a:r>
            <a:r>
              <a:rPr lang="en">
                <a:solidFill>
                  <a:schemeClr val="dk1"/>
                </a:solidFill>
              </a:rPr>
              <a:t> Spotify Web API</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Creator:</a:t>
            </a:r>
            <a:r>
              <a:rPr lang="en">
                <a:solidFill>
                  <a:schemeClr val="dk1"/>
                </a:solidFill>
              </a:rPr>
              <a:t> Yamac Eren Ay</a:t>
            </a:r>
            <a:endParaRPr>
              <a:solidFill>
                <a:schemeClr val="dk1"/>
              </a:solidFill>
            </a:endParaRPr>
          </a:p>
          <a:p>
            <a:pPr indent="0" lvl="0" marL="0" rtl="0" algn="l">
              <a:lnSpc>
                <a:spcPct val="100000"/>
              </a:lnSpc>
              <a:spcBef>
                <a:spcPts val="0"/>
              </a:spcBef>
              <a:spcAft>
                <a:spcPts val="0"/>
              </a:spcAft>
              <a:buSzPts val="1100"/>
              <a:buNone/>
            </a:pPr>
            <a:r>
              <a:rPr b="1" lang="en">
                <a:solidFill>
                  <a:schemeClr val="dk1"/>
                </a:solidFill>
              </a:rPr>
              <a:t>Release Date (of Last Version):</a:t>
            </a:r>
            <a:r>
              <a:rPr lang="en">
                <a:solidFill>
                  <a:schemeClr val="dk1"/>
                </a:solidFill>
              </a:rPr>
              <a:t> April 2021</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15000"/>
              </a:lnSpc>
              <a:spcBef>
                <a:spcPts val="1400"/>
              </a:spcBef>
              <a:spcAft>
                <a:spcPts val="0"/>
              </a:spcAft>
              <a:buClr>
                <a:schemeClr val="dk1"/>
              </a:buClr>
              <a:buSzPts val="1100"/>
              <a:buFont typeface="Arial"/>
              <a:buNone/>
            </a:pPr>
            <a:r>
              <a:rPr b="1" lang="en" sz="1200">
                <a:solidFill>
                  <a:schemeClr val="dk1"/>
                </a:solidFill>
              </a:rPr>
              <a:t>(Meta-information</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b="1" lang="en">
                <a:solidFill>
                  <a:schemeClr val="dk1"/>
                </a:solidFill>
              </a:rPr>
              <a:t>Title:</a:t>
            </a:r>
            <a:r>
              <a:rPr lang="en">
                <a:solidFill>
                  <a:schemeClr val="dk1"/>
                </a:solidFill>
              </a:rPr>
              <a:t> Spotify Dataset 1921-2020, 600k+ Tracks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Subtitle:</a:t>
            </a:r>
            <a:r>
              <a:rPr lang="en">
                <a:solidFill>
                  <a:schemeClr val="dk1"/>
                </a:solidFill>
              </a:rPr>
              <a:t> Audio features of 600k+ tracks, popularity metrics of 1M+ artists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Source:</a:t>
            </a:r>
            <a:r>
              <a:rPr lang="en">
                <a:solidFill>
                  <a:schemeClr val="dk1"/>
                </a:solidFill>
              </a:rPr>
              <a:t> Spotify Web API</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Creator:</a:t>
            </a:r>
            <a:r>
              <a:rPr lang="en">
                <a:solidFill>
                  <a:schemeClr val="dk1"/>
                </a:solidFill>
              </a:rPr>
              <a:t> Yamac Eren Ay</a:t>
            </a:r>
            <a:endParaRPr>
              <a:solidFill>
                <a:schemeClr val="dk1"/>
              </a:solidFill>
            </a:endParaRPr>
          </a:p>
          <a:p>
            <a:pPr indent="0" lvl="0" marL="0" rtl="0" algn="l">
              <a:lnSpc>
                <a:spcPct val="100000"/>
              </a:lnSpc>
              <a:spcBef>
                <a:spcPts val="0"/>
              </a:spcBef>
              <a:spcAft>
                <a:spcPts val="0"/>
              </a:spcAft>
              <a:buSzPts val="1100"/>
              <a:buNone/>
            </a:pPr>
            <a:r>
              <a:rPr b="1" lang="en">
                <a:solidFill>
                  <a:schemeClr val="dk1"/>
                </a:solidFill>
              </a:rPr>
              <a:t>Release Date (of Last Version):</a:t>
            </a:r>
            <a:r>
              <a:rPr lang="en">
                <a:solidFill>
                  <a:schemeClr val="dk1"/>
                </a:solidFill>
              </a:rPr>
              <a:t> April 2021</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Dataset consists of tracks from the years 1922-2021)</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2" name="Google Shape;5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5" name="Google Shape;55;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6" name="Google Shape;5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9" name="Shape 59"/>
        <p:cNvGrpSpPr/>
        <p:nvPr/>
      </p:nvGrpSpPr>
      <p:grpSpPr>
        <a:xfrm>
          <a:off x="0" y="0"/>
          <a:ext cx="0" cy="0"/>
          <a:chOff x="0" y="0"/>
          <a:chExt cx="0" cy="0"/>
        </a:xfrm>
      </p:grpSpPr>
      <p:sp>
        <p:nvSpPr>
          <p:cNvPr id="60" name="Google Shape;60;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61" name="Google Shape;61;p48"/>
          <p:cNvCxnSpPr/>
          <p:nvPr/>
        </p:nvCxnSpPr>
        <p:spPr>
          <a:xfrm>
            <a:off x="8752780"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019"/>
              </a:srgbClr>
            </a:outerShdw>
          </a:effectLst>
        </p:spPr>
      </p:cxnSp>
      <p:sp>
        <p:nvSpPr>
          <p:cNvPr id="62" name="Google Shape;62;p48"/>
          <p:cNvSpPr/>
          <p:nvPr/>
        </p:nvSpPr>
        <p:spPr>
          <a:xfrm>
            <a:off x="8405618"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8"/>
          <p:cNvSpPr/>
          <p:nvPr/>
        </p:nvSpPr>
        <p:spPr>
          <a:xfrm>
            <a:off x="8405618"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 name="Google Shape;64;p48"/>
          <p:cNvPicPr preferRelativeResize="0"/>
          <p:nvPr/>
        </p:nvPicPr>
        <p:blipFill rotWithShape="1">
          <a:blip r:embed="rId2">
            <a:alphaModFix/>
          </a:blip>
          <a:srcRect b="0" l="0" r="0" t="0"/>
          <a:stretch/>
        </p:blipFill>
        <p:spPr>
          <a:xfrm flipH="1">
            <a:off x="-404350" y="-535525"/>
            <a:ext cx="983526" cy="1941770"/>
          </a:xfrm>
          <a:prstGeom prst="rect">
            <a:avLst/>
          </a:prstGeom>
          <a:noFill/>
          <a:ln>
            <a:noFill/>
          </a:ln>
        </p:spPr>
      </p:pic>
      <p:pic>
        <p:nvPicPr>
          <p:cNvPr id="65" name="Google Shape;65;p48"/>
          <p:cNvPicPr preferRelativeResize="0"/>
          <p:nvPr/>
        </p:nvPicPr>
        <p:blipFill rotWithShape="1">
          <a:blip r:embed="rId2">
            <a:alphaModFix/>
          </a:blip>
          <a:srcRect b="0" l="0" r="0" t="0"/>
          <a:stretch/>
        </p:blipFill>
        <p:spPr>
          <a:xfrm flipH="1" rot="-5400000">
            <a:off x="-787050" y="3680862"/>
            <a:ext cx="983526" cy="1941770"/>
          </a:xfrm>
          <a:prstGeom prst="rect">
            <a:avLst/>
          </a:prstGeom>
          <a:noFill/>
          <a:ln>
            <a:noFill/>
          </a:ln>
        </p:spPr>
      </p:pic>
      <p:sp>
        <p:nvSpPr>
          <p:cNvPr id="66" name="Google Shape;66;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
    <p:spTree>
      <p:nvGrpSpPr>
        <p:cNvPr id="67" name="Shape 67"/>
        <p:cNvGrpSpPr/>
        <p:nvPr/>
      </p:nvGrpSpPr>
      <p:grpSpPr>
        <a:xfrm>
          <a:off x="0" y="0"/>
          <a:ext cx="0" cy="0"/>
          <a:chOff x="0" y="0"/>
          <a:chExt cx="0" cy="0"/>
        </a:xfrm>
      </p:grpSpPr>
      <p:sp>
        <p:nvSpPr>
          <p:cNvPr id="68" name="Google Shape;68;p49"/>
          <p:cNvSpPr txBox="1"/>
          <p:nvPr>
            <p:ph type="title"/>
          </p:nvPr>
        </p:nvSpPr>
        <p:spPr>
          <a:xfrm>
            <a:off x="716775" y="510900"/>
            <a:ext cx="7710600" cy="482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74" name="Shape 74"/>
        <p:cNvGrpSpPr/>
        <p:nvPr/>
      </p:nvGrpSpPr>
      <p:grpSpPr>
        <a:xfrm>
          <a:off x="0" y="0"/>
          <a:ext cx="0" cy="0"/>
          <a:chOff x="0" y="0"/>
          <a:chExt cx="0" cy="0"/>
        </a:xfrm>
      </p:grpSpPr>
      <p:sp>
        <p:nvSpPr>
          <p:cNvPr id="75" name="Google Shape;75;p36"/>
          <p:cNvSpPr txBox="1"/>
          <p:nvPr>
            <p:ph type="title"/>
          </p:nvPr>
        </p:nvSpPr>
        <p:spPr>
          <a:xfrm>
            <a:off x="4487300" y="2594475"/>
            <a:ext cx="3941700" cy="1636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5000"/>
              <a:buNone/>
              <a:defRPr sz="45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76" name="Google Shape;76;p36"/>
          <p:cNvSpPr txBox="1"/>
          <p:nvPr>
            <p:ph idx="2" type="title"/>
          </p:nvPr>
        </p:nvSpPr>
        <p:spPr>
          <a:xfrm>
            <a:off x="6875275" y="1113575"/>
            <a:ext cx="1553700" cy="699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b="0" sz="5000">
                <a:solidFill>
                  <a:schemeClr val="accent3"/>
                </a:solidFill>
                <a:latin typeface="Unbounded Light"/>
                <a:ea typeface="Unbounded Light"/>
                <a:cs typeface="Unbounded Light"/>
                <a:sym typeface="Unbounded 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7" name="Google Shape;77;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grpSp>
        <p:nvGrpSpPr>
          <p:cNvPr id="79" name="Google Shape;79;p50"/>
          <p:cNvGrpSpPr/>
          <p:nvPr/>
        </p:nvGrpSpPr>
        <p:grpSpPr>
          <a:xfrm flipH="1" rot="5400000">
            <a:off x="225913" y="86301"/>
            <a:ext cx="54849" cy="275147"/>
            <a:chOff x="6711325" y="271875"/>
            <a:chExt cx="135900" cy="681900"/>
          </a:xfrm>
        </p:grpSpPr>
        <p:sp>
          <p:nvSpPr>
            <p:cNvPr id="80" name="Google Shape;80;p50"/>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0"/>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0"/>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50"/>
          <p:cNvGrpSpPr/>
          <p:nvPr/>
        </p:nvGrpSpPr>
        <p:grpSpPr>
          <a:xfrm flipH="1" rot="5400000">
            <a:off x="225913" y="4782076"/>
            <a:ext cx="54849" cy="275147"/>
            <a:chOff x="6711325" y="271875"/>
            <a:chExt cx="135900" cy="681900"/>
          </a:xfrm>
        </p:grpSpPr>
        <p:sp>
          <p:nvSpPr>
            <p:cNvPr id="84" name="Google Shape;84;p50"/>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0"/>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0"/>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 name="Google Shape;87;p50"/>
          <p:cNvSpPr txBox="1"/>
          <p:nvPr>
            <p:ph type="ctrTitle"/>
          </p:nvPr>
        </p:nvSpPr>
        <p:spPr>
          <a:xfrm>
            <a:off x="1034210" y="977625"/>
            <a:ext cx="3626400" cy="241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88" name="Google Shape;88;p50"/>
          <p:cNvSpPr txBox="1"/>
          <p:nvPr>
            <p:ph idx="1" type="subTitle"/>
          </p:nvPr>
        </p:nvSpPr>
        <p:spPr>
          <a:xfrm>
            <a:off x="1034210" y="3531075"/>
            <a:ext cx="1863300" cy="63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9" name="Google Shape;89;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 name="Shape 90"/>
        <p:cNvGrpSpPr/>
        <p:nvPr/>
      </p:nvGrpSpPr>
      <p:grpSpPr>
        <a:xfrm>
          <a:off x="0" y="0"/>
          <a:ext cx="0" cy="0"/>
          <a:chOff x="0" y="0"/>
          <a:chExt cx="0" cy="0"/>
        </a:xfrm>
      </p:grpSpPr>
      <p:sp>
        <p:nvSpPr>
          <p:cNvPr id="91" name="Google Shape;91;p5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92" name="Google Shape;92;p5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3" name="Google Shape;93;p51"/>
          <p:cNvSpPr/>
          <p:nvPr/>
        </p:nvSpPr>
        <p:spPr>
          <a:xfrm flipH="1">
            <a:off x="338872" y="-40518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1"/>
          <p:cNvSpPr/>
          <p:nvPr/>
        </p:nvSpPr>
        <p:spPr>
          <a:xfrm flipH="1">
            <a:off x="338872" y="476746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1"/>
          <p:cNvSpPr/>
          <p:nvPr/>
        </p:nvSpPr>
        <p:spPr>
          <a:xfrm flipH="1">
            <a:off x="8086622" y="-40518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1"/>
          <p:cNvSpPr/>
          <p:nvPr/>
        </p:nvSpPr>
        <p:spPr>
          <a:xfrm flipH="1">
            <a:off x="8086622" y="476746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 name="Shape 98"/>
        <p:cNvGrpSpPr/>
        <p:nvPr/>
      </p:nvGrpSpPr>
      <p:grpSpPr>
        <a:xfrm>
          <a:off x="0" y="0"/>
          <a:ext cx="0" cy="0"/>
          <a:chOff x="0" y="0"/>
          <a:chExt cx="0" cy="0"/>
        </a:xfrm>
      </p:grpSpPr>
      <p:sp>
        <p:nvSpPr>
          <p:cNvPr id="99" name="Google Shape;99;p52"/>
          <p:cNvSpPr txBox="1"/>
          <p:nvPr>
            <p:ph idx="1" type="subTitle"/>
          </p:nvPr>
        </p:nvSpPr>
        <p:spPr>
          <a:xfrm>
            <a:off x="720013" y="2396100"/>
            <a:ext cx="3003600" cy="50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 name="Google Shape;100;p52"/>
          <p:cNvSpPr txBox="1"/>
          <p:nvPr>
            <p:ph idx="2" type="subTitle"/>
          </p:nvPr>
        </p:nvSpPr>
        <p:spPr>
          <a:xfrm>
            <a:off x="4603488" y="2396100"/>
            <a:ext cx="3003600" cy="50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 name="Google Shape;101;p52"/>
          <p:cNvSpPr txBox="1"/>
          <p:nvPr>
            <p:ph idx="3" type="subTitle"/>
          </p:nvPr>
        </p:nvSpPr>
        <p:spPr>
          <a:xfrm>
            <a:off x="720000" y="2851575"/>
            <a:ext cx="3003600" cy="156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2" name="Google Shape;102;p52"/>
          <p:cNvSpPr txBox="1"/>
          <p:nvPr>
            <p:ph idx="4" type="subTitle"/>
          </p:nvPr>
        </p:nvSpPr>
        <p:spPr>
          <a:xfrm>
            <a:off x="4603475" y="2851575"/>
            <a:ext cx="3003600" cy="156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3" name="Google Shape;103;p52"/>
          <p:cNvSpPr txBox="1"/>
          <p:nvPr>
            <p:ph type="title"/>
          </p:nvPr>
        </p:nvSpPr>
        <p:spPr>
          <a:xfrm>
            <a:off x="720000" y="445025"/>
            <a:ext cx="7704000" cy="100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pic>
        <p:nvPicPr>
          <p:cNvPr id="104" name="Google Shape;104;p52"/>
          <p:cNvPicPr preferRelativeResize="0"/>
          <p:nvPr/>
        </p:nvPicPr>
        <p:blipFill rotWithShape="1">
          <a:blip r:embed="rId2">
            <a:alphaModFix/>
          </a:blip>
          <a:srcRect b="0" l="0" r="0" t="0"/>
          <a:stretch/>
        </p:blipFill>
        <p:spPr>
          <a:xfrm>
            <a:off x="-2482595" y="3"/>
            <a:ext cx="3026666" cy="3026664"/>
          </a:xfrm>
          <a:prstGeom prst="rect">
            <a:avLst/>
          </a:prstGeom>
          <a:noFill/>
          <a:ln>
            <a:noFill/>
          </a:ln>
        </p:spPr>
      </p:pic>
      <p:pic>
        <p:nvPicPr>
          <p:cNvPr id="105" name="Google Shape;105;p52"/>
          <p:cNvPicPr preferRelativeResize="0"/>
          <p:nvPr/>
        </p:nvPicPr>
        <p:blipFill rotWithShape="1">
          <a:blip r:embed="rId2">
            <a:alphaModFix/>
          </a:blip>
          <a:srcRect b="0" l="0" r="0" t="0"/>
          <a:stretch/>
        </p:blipFill>
        <p:spPr>
          <a:xfrm>
            <a:off x="8424005" y="2123191"/>
            <a:ext cx="3026666" cy="3026664"/>
          </a:xfrm>
          <a:prstGeom prst="rect">
            <a:avLst/>
          </a:prstGeom>
          <a:noFill/>
          <a:ln>
            <a:noFill/>
          </a:ln>
        </p:spPr>
      </p:pic>
      <p:sp>
        <p:nvSpPr>
          <p:cNvPr id="106" name="Google Shape;10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pic>
        <p:nvPicPr>
          <p:cNvPr id="109" name="Google Shape;109;p53"/>
          <p:cNvPicPr preferRelativeResize="0"/>
          <p:nvPr/>
        </p:nvPicPr>
        <p:blipFill rotWithShape="1">
          <a:blip r:embed="rId2">
            <a:alphaModFix/>
          </a:blip>
          <a:srcRect b="0" l="0" r="0" t="0"/>
          <a:stretch/>
        </p:blipFill>
        <p:spPr>
          <a:xfrm>
            <a:off x="8312875" y="-599925"/>
            <a:ext cx="983526" cy="1941770"/>
          </a:xfrm>
          <a:prstGeom prst="rect">
            <a:avLst/>
          </a:prstGeom>
          <a:noFill/>
          <a:ln>
            <a:noFill/>
          </a:ln>
        </p:spPr>
      </p:pic>
      <p:sp>
        <p:nvSpPr>
          <p:cNvPr id="110" name="Google Shape;110;p53"/>
          <p:cNvSpPr/>
          <p:nvPr/>
        </p:nvSpPr>
        <p:spPr>
          <a:xfrm>
            <a:off x="42900" y="4056846"/>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sp>
        <p:nvSpPr>
          <p:cNvPr id="113" name="Google Shape;113;p54"/>
          <p:cNvSpPr/>
          <p:nvPr/>
        </p:nvSpPr>
        <p:spPr>
          <a:xfrm flipH="1">
            <a:off x="-325152" y="-143086"/>
            <a:ext cx="1037400" cy="5416200"/>
          </a:xfrm>
          <a:prstGeom prst="rect">
            <a:avLst/>
          </a:prstGeom>
          <a:solidFill>
            <a:schemeClr val="lt1"/>
          </a:solidFill>
          <a:ln>
            <a:noFill/>
          </a:ln>
          <a:effectLst>
            <a:outerShdw blurRad="57150" rotWithShape="0" algn="bl" dir="228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4"/>
          <p:cNvSpPr/>
          <p:nvPr/>
        </p:nvSpPr>
        <p:spPr>
          <a:xfrm flipH="1">
            <a:off x="338872" y="-37918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4"/>
          <p:cNvSpPr/>
          <p:nvPr/>
        </p:nvSpPr>
        <p:spPr>
          <a:xfrm flipH="1">
            <a:off x="338872" y="479346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4"/>
          <p:cNvSpPr/>
          <p:nvPr/>
        </p:nvSpPr>
        <p:spPr>
          <a:xfrm>
            <a:off x="8457091" y="2052096"/>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4"/>
          <p:cNvSpPr txBox="1"/>
          <p:nvPr>
            <p:ph type="title"/>
          </p:nvPr>
        </p:nvSpPr>
        <p:spPr>
          <a:xfrm>
            <a:off x="897550" y="690750"/>
            <a:ext cx="4244400" cy="1536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118" name="Google Shape;118;p54"/>
          <p:cNvSpPr txBox="1"/>
          <p:nvPr>
            <p:ph idx="1" type="body"/>
          </p:nvPr>
        </p:nvSpPr>
        <p:spPr>
          <a:xfrm>
            <a:off x="897550" y="2227650"/>
            <a:ext cx="4244400" cy="2225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Hind Light"/>
              <a:buChar char="●"/>
              <a:defRPr/>
            </a:lvl1pPr>
            <a:lvl2pPr indent="-304800" lvl="1" marL="914400" algn="l">
              <a:lnSpc>
                <a:spcPct val="100000"/>
              </a:lnSpc>
              <a:spcBef>
                <a:spcPts val="0"/>
              </a:spcBef>
              <a:spcAft>
                <a:spcPts val="0"/>
              </a:spcAft>
              <a:buClr>
                <a:srgbClr val="E76A28"/>
              </a:buClr>
              <a:buSzPts val="1200"/>
              <a:buFont typeface="Nunito Light"/>
              <a:buChar char="○"/>
              <a:defRPr/>
            </a:lvl2pPr>
            <a:lvl3pPr indent="-304800" lvl="2" marL="1371600" algn="l">
              <a:lnSpc>
                <a:spcPct val="100000"/>
              </a:lnSpc>
              <a:spcBef>
                <a:spcPts val="0"/>
              </a:spcBef>
              <a:spcAft>
                <a:spcPts val="0"/>
              </a:spcAft>
              <a:buClr>
                <a:srgbClr val="E76A28"/>
              </a:buClr>
              <a:buSzPts val="1200"/>
              <a:buFont typeface="Nunito Light"/>
              <a:buChar char="■"/>
              <a:defRPr/>
            </a:lvl3pPr>
            <a:lvl4pPr indent="-304800" lvl="3" marL="1828800" algn="l">
              <a:lnSpc>
                <a:spcPct val="100000"/>
              </a:lnSpc>
              <a:spcBef>
                <a:spcPts val="0"/>
              </a:spcBef>
              <a:spcAft>
                <a:spcPts val="0"/>
              </a:spcAft>
              <a:buClr>
                <a:srgbClr val="E76A28"/>
              </a:buClr>
              <a:buSzPts val="1200"/>
              <a:buFont typeface="Nunito Light"/>
              <a:buChar char="●"/>
              <a:defRPr/>
            </a:lvl4pPr>
            <a:lvl5pPr indent="-304800" lvl="4" marL="2286000" algn="l">
              <a:lnSpc>
                <a:spcPct val="100000"/>
              </a:lnSpc>
              <a:spcBef>
                <a:spcPts val="0"/>
              </a:spcBef>
              <a:spcAft>
                <a:spcPts val="0"/>
              </a:spcAft>
              <a:buClr>
                <a:srgbClr val="E76A28"/>
              </a:buClr>
              <a:buSzPts val="1200"/>
              <a:buFont typeface="Nunito Light"/>
              <a:buChar char="○"/>
              <a:defRPr/>
            </a:lvl5pPr>
            <a:lvl6pPr indent="-304800" lvl="5" marL="2743200" algn="l">
              <a:lnSpc>
                <a:spcPct val="100000"/>
              </a:lnSpc>
              <a:spcBef>
                <a:spcPts val="0"/>
              </a:spcBef>
              <a:spcAft>
                <a:spcPts val="0"/>
              </a:spcAft>
              <a:buClr>
                <a:srgbClr val="999999"/>
              </a:buClr>
              <a:buSzPts val="1200"/>
              <a:buFont typeface="Nunito Light"/>
              <a:buChar char="■"/>
              <a:defRPr/>
            </a:lvl6pPr>
            <a:lvl7pPr indent="-304800" lvl="6" marL="3200400" algn="l">
              <a:lnSpc>
                <a:spcPct val="100000"/>
              </a:lnSpc>
              <a:spcBef>
                <a:spcPts val="0"/>
              </a:spcBef>
              <a:spcAft>
                <a:spcPts val="0"/>
              </a:spcAft>
              <a:buClr>
                <a:srgbClr val="999999"/>
              </a:buClr>
              <a:buSzPts val="1200"/>
              <a:buFont typeface="Nunito Light"/>
              <a:buChar char="●"/>
              <a:defRPr/>
            </a:lvl7pPr>
            <a:lvl8pPr indent="-304800" lvl="7" marL="3657600" algn="l">
              <a:lnSpc>
                <a:spcPct val="100000"/>
              </a:lnSpc>
              <a:spcBef>
                <a:spcPts val="0"/>
              </a:spcBef>
              <a:spcAft>
                <a:spcPts val="0"/>
              </a:spcAft>
              <a:buClr>
                <a:srgbClr val="999999"/>
              </a:buClr>
              <a:buSzPts val="1200"/>
              <a:buFont typeface="Nunito Light"/>
              <a:buChar char="○"/>
              <a:defRPr/>
            </a:lvl8pPr>
            <a:lvl9pPr indent="-304800" lvl="8" marL="4114800" algn="l">
              <a:lnSpc>
                <a:spcPct val="100000"/>
              </a:lnSpc>
              <a:spcBef>
                <a:spcPts val="0"/>
              </a:spcBef>
              <a:spcAft>
                <a:spcPts val="0"/>
              </a:spcAft>
              <a:buClr>
                <a:srgbClr val="999999"/>
              </a:buClr>
              <a:buSzPts val="1200"/>
              <a:buFont typeface="Nunito Light"/>
              <a:buChar char="■"/>
              <a:defRPr/>
            </a:lvl9pPr>
          </a:lstStyle>
          <a:p/>
        </p:txBody>
      </p:sp>
      <p:sp>
        <p:nvSpPr>
          <p:cNvPr id="119" name="Google Shape;119;p54"/>
          <p:cNvSpPr/>
          <p:nvPr>
            <p:ph idx="2" type="pic"/>
          </p:nvPr>
        </p:nvSpPr>
        <p:spPr>
          <a:xfrm>
            <a:off x="5464241" y="535000"/>
            <a:ext cx="2782200" cy="4073400"/>
          </a:xfrm>
          <a:prstGeom prst="rect">
            <a:avLst/>
          </a:prstGeom>
          <a:noFill/>
          <a:ln>
            <a:noFill/>
          </a:ln>
        </p:spPr>
      </p:sp>
      <p:sp>
        <p:nvSpPr>
          <p:cNvPr id="120" name="Google Shape;120;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1" name="Shape 121"/>
        <p:cNvGrpSpPr/>
        <p:nvPr/>
      </p:nvGrpSpPr>
      <p:grpSpPr>
        <a:xfrm>
          <a:off x="0" y="0"/>
          <a:ext cx="0" cy="0"/>
          <a:chOff x="0" y="0"/>
          <a:chExt cx="0" cy="0"/>
        </a:xfrm>
      </p:grpSpPr>
      <p:sp>
        <p:nvSpPr>
          <p:cNvPr id="122" name="Google Shape;122;p55"/>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23" name="Google Shape;123;p55"/>
          <p:cNvGrpSpPr/>
          <p:nvPr/>
        </p:nvGrpSpPr>
        <p:grpSpPr>
          <a:xfrm flipH="1">
            <a:off x="8772764" y="115375"/>
            <a:ext cx="54849" cy="275147"/>
            <a:chOff x="6711325" y="271875"/>
            <a:chExt cx="135900" cy="681900"/>
          </a:xfrm>
        </p:grpSpPr>
        <p:sp>
          <p:nvSpPr>
            <p:cNvPr id="124" name="Google Shape;124;p55"/>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5"/>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5"/>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 name="Google Shape;127;p55"/>
          <p:cNvGrpSpPr/>
          <p:nvPr/>
        </p:nvGrpSpPr>
        <p:grpSpPr>
          <a:xfrm rot="10800000">
            <a:off x="8772764" y="4753000"/>
            <a:ext cx="54849" cy="275147"/>
            <a:chOff x="6711325" y="271875"/>
            <a:chExt cx="135900" cy="681900"/>
          </a:xfrm>
        </p:grpSpPr>
        <p:sp>
          <p:nvSpPr>
            <p:cNvPr id="128" name="Google Shape;128;p55"/>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5"/>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5"/>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 name="Google Shape;131;p55"/>
          <p:cNvGrpSpPr/>
          <p:nvPr/>
        </p:nvGrpSpPr>
        <p:grpSpPr>
          <a:xfrm flipH="1">
            <a:off x="324959" y="115362"/>
            <a:ext cx="54849" cy="275147"/>
            <a:chOff x="6711325" y="271875"/>
            <a:chExt cx="135900" cy="681900"/>
          </a:xfrm>
        </p:grpSpPr>
        <p:sp>
          <p:nvSpPr>
            <p:cNvPr id="132" name="Google Shape;132;p55"/>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5"/>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5"/>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55"/>
          <p:cNvGrpSpPr/>
          <p:nvPr/>
        </p:nvGrpSpPr>
        <p:grpSpPr>
          <a:xfrm rot="10800000">
            <a:off x="324959" y="4752987"/>
            <a:ext cx="54849" cy="275147"/>
            <a:chOff x="6711325" y="271875"/>
            <a:chExt cx="135900" cy="681900"/>
          </a:xfrm>
        </p:grpSpPr>
        <p:sp>
          <p:nvSpPr>
            <p:cNvPr id="136" name="Google Shape;136;p55"/>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5"/>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5"/>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56"/>
          <p:cNvSpPr txBox="1"/>
          <p:nvPr>
            <p:ph type="title"/>
          </p:nvPr>
        </p:nvSpPr>
        <p:spPr>
          <a:xfrm>
            <a:off x="2241425" y="1293100"/>
            <a:ext cx="46611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2" name="Google Shape;142;p56"/>
          <p:cNvSpPr txBox="1"/>
          <p:nvPr>
            <p:ph idx="1" type="subTitle"/>
          </p:nvPr>
        </p:nvSpPr>
        <p:spPr>
          <a:xfrm>
            <a:off x="2241475" y="2168600"/>
            <a:ext cx="4661100" cy="168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3" name="Google Shape;143;p56"/>
          <p:cNvSpPr/>
          <p:nvPr/>
        </p:nvSpPr>
        <p:spPr>
          <a:xfrm>
            <a:off x="8500015" y="2205409"/>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6"/>
          <p:cNvSpPr/>
          <p:nvPr/>
        </p:nvSpPr>
        <p:spPr>
          <a:xfrm>
            <a:off x="52210" y="2205396"/>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 name="Shape 146"/>
        <p:cNvGrpSpPr/>
        <p:nvPr/>
      </p:nvGrpSpPr>
      <p:grpSpPr>
        <a:xfrm>
          <a:off x="0" y="0"/>
          <a:ext cx="0" cy="0"/>
          <a:chOff x="0" y="0"/>
          <a:chExt cx="0" cy="0"/>
        </a:xfrm>
      </p:grpSpPr>
      <p:sp>
        <p:nvSpPr>
          <p:cNvPr id="147" name="Google Shape;147;p57"/>
          <p:cNvSpPr txBox="1"/>
          <p:nvPr>
            <p:ph type="title"/>
          </p:nvPr>
        </p:nvSpPr>
        <p:spPr>
          <a:xfrm>
            <a:off x="715100" y="535000"/>
            <a:ext cx="2771700" cy="744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700"/>
              <a:buNone/>
              <a:defRPr b="0" sz="1700">
                <a:latin typeface="Unbounded Light"/>
                <a:ea typeface="Unbounded Light"/>
                <a:cs typeface="Unbounded Light"/>
                <a:sym typeface="Unbounded Light"/>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27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p:txBody>
      </p:sp>
      <p:sp>
        <p:nvSpPr>
          <p:cNvPr id="148" name="Google Shape;148;p57"/>
          <p:cNvSpPr/>
          <p:nvPr>
            <p:ph idx="2" type="pic"/>
          </p:nvPr>
        </p:nvSpPr>
        <p:spPr>
          <a:xfrm>
            <a:off x="0" y="0"/>
            <a:ext cx="9144000" cy="5143500"/>
          </a:xfrm>
          <a:prstGeom prst="rect">
            <a:avLst/>
          </a:prstGeom>
          <a:noFill/>
          <a:ln>
            <a:noFill/>
          </a:ln>
        </p:spPr>
      </p:sp>
      <p:sp>
        <p:nvSpPr>
          <p:cNvPr id="149" name="Google Shape;149;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p58"/>
          <p:cNvSpPr txBox="1"/>
          <p:nvPr>
            <p:ph hasCustomPrompt="1" type="title"/>
          </p:nvPr>
        </p:nvSpPr>
        <p:spPr>
          <a:xfrm>
            <a:off x="2185050" y="2932300"/>
            <a:ext cx="4773900" cy="104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b="0" sz="6000">
                <a:solidFill>
                  <a:schemeClr val="accent3"/>
                </a:solidFill>
                <a:latin typeface="Unbounded Light"/>
                <a:ea typeface="Unbounded Light"/>
                <a:cs typeface="Unbounded Light"/>
                <a:sym typeface="Unbounded Light"/>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52" name="Google Shape;152;p58"/>
          <p:cNvSpPr txBox="1"/>
          <p:nvPr>
            <p:ph idx="1" type="subTitle"/>
          </p:nvPr>
        </p:nvSpPr>
        <p:spPr>
          <a:xfrm>
            <a:off x="2185050" y="3978100"/>
            <a:ext cx="4773900" cy="44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53" name="Google Shape;153;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4" name="Shape 154"/>
        <p:cNvGrpSpPr/>
        <p:nvPr/>
      </p:nvGrpSpPr>
      <p:grpSpPr>
        <a:xfrm>
          <a:off x="0" y="0"/>
          <a:ext cx="0" cy="0"/>
          <a:chOff x="0" y="0"/>
          <a:chExt cx="0" cy="0"/>
        </a:xfrm>
      </p:grpSpPr>
      <p:sp>
        <p:nvSpPr>
          <p:cNvPr id="155" name="Google Shape;155;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56" name="Shape 156"/>
        <p:cNvGrpSpPr/>
        <p:nvPr/>
      </p:nvGrpSpPr>
      <p:grpSpPr>
        <a:xfrm>
          <a:off x="0" y="0"/>
          <a:ext cx="0" cy="0"/>
          <a:chOff x="0" y="0"/>
          <a:chExt cx="0" cy="0"/>
        </a:xfrm>
      </p:grpSpPr>
      <p:sp>
        <p:nvSpPr>
          <p:cNvPr id="157" name="Google Shape;157;p60"/>
          <p:cNvSpPr txBox="1"/>
          <p:nvPr>
            <p:ph type="title"/>
          </p:nvPr>
        </p:nvSpPr>
        <p:spPr>
          <a:xfrm>
            <a:off x="720000" y="445025"/>
            <a:ext cx="7401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158" name="Google Shape;158;p60"/>
          <p:cNvSpPr txBox="1"/>
          <p:nvPr>
            <p:ph idx="2" type="title"/>
          </p:nvPr>
        </p:nvSpPr>
        <p:spPr>
          <a:xfrm>
            <a:off x="720000" y="1377825"/>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dk2"/>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9" name="Google Shape;159;p60"/>
          <p:cNvSpPr txBox="1"/>
          <p:nvPr>
            <p:ph idx="3" type="title"/>
          </p:nvPr>
        </p:nvSpPr>
        <p:spPr>
          <a:xfrm>
            <a:off x="720000" y="3039846"/>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2"/>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0" name="Google Shape;160;p60"/>
          <p:cNvSpPr txBox="1"/>
          <p:nvPr>
            <p:ph idx="4" type="title"/>
          </p:nvPr>
        </p:nvSpPr>
        <p:spPr>
          <a:xfrm>
            <a:off x="3268050" y="1377825"/>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lt2"/>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1" name="Google Shape;161;p60"/>
          <p:cNvSpPr txBox="1"/>
          <p:nvPr>
            <p:ph idx="5" type="title"/>
          </p:nvPr>
        </p:nvSpPr>
        <p:spPr>
          <a:xfrm>
            <a:off x="3268050" y="3039846"/>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3"/>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2" name="Google Shape;162;p60"/>
          <p:cNvSpPr txBox="1"/>
          <p:nvPr>
            <p:ph idx="6" type="title"/>
          </p:nvPr>
        </p:nvSpPr>
        <p:spPr>
          <a:xfrm>
            <a:off x="5816100" y="1377825"/>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1"/>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3" name="Google Shape;163;p60"/>
          <p:cNvSpPr txBox="1"/>
          <p:nvPr>
            <p:ph idx="7" type="title"/>
          </p:nvPr>
        </p:nvSpPr>
        <p:spPr>
          <a:xfrm>
            <a:off x="5816100" y="3039846"/>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4"/>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4" name="Google Shape;164;p60"/>
          <p:cNvSpPr txBox="1"/>
          <p:nvPr>
            <p:ph idx="1" type="subTitle"/>
          </p:nvPr>
        </p:nvSpPr>
        <p:spPr>
          <a:xfrm>
            <a:off x="720000" y="1894625"/>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5" name="Google Shape;165;p60"/>
          <p:cNvSpPr txBox="1"/>
          <p:nvPr>
            <p:ph idx="8" type="subTitle"/>
          </p:nvPr>
        </p:nvSpPr>
        <p:spPr>
          <a:xfrm>
            <a:off x="3268050" y="1894625"/>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6" name="Google Shape;166;p60"/>
          <p:cNvSpPr txBox="1"/>
          <p:nvPr>
            <p:ph idx="9" type="subTitle"/>
          </p:nvPr>
        </p:nvSpPr>
        <p:spPr>
          <a:xfrm>
            <a:off x="5816100" y="1894625"/>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7" name="Google Shape;167;p60"/>
          <p:cNvSpPr txBox="1"/>
          <p:nvPr>
            <p:ph idx="13" type="subTitle"/>
          </p:nvPr>
        </p:nvSpPr>
        <p:spPr>
          <a:xfrm>
            <a:off x="720000" y="3556700"/>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8" name="Google Shape;168;p60"/>
          <p:cNvSpPr txBox="1"/>
          <p:nvPr>
            <p:ph idx="14" type="subTitle"/>
          </p:nvPr>
        </p:nvSpPr>
        <p:spPr>
          <a:xfrm>
            <a:off x="3268050" y="3556700"/>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9" name="Google Shape;169;p60"/>
          <p:cNvSpPr txBox="1"/>
          <p:nvPr>
            <p:ph idx="15" type="subTitle"/>
          </p:nvPr>
        </p:nvSpPr>
        <p:spPr>
          <a:xfrm>
            <a:off x="5816100" y="3556700"/>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 name="Google Shape;170;p60"/>
          <p:cNvSpPr/>
          <p:nvPr/>
        </p:nvSpPr>
        <p:spPr>
          <a:xfrm>
            <a:off x="64350" y="2058821"/>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 name="Google Shape;171;p60"/>
          <p:cNvGrpSpPr/>
          <p:nvPr/>
        </p:nvGrpSpPr>
        <p:grpSpPr>
          <a:xfrm flipH="1">
            <a:off x="337106" y="961414"/>
            <a:ext cx="54849" cy="275147"/>
            <a:chOff x="6711325" y="271875"/>
            <a:chExt cx="135900" cy="681900"/>
          </a:xfrm>
        </p:grpSpPr>
        <p:sp>
          <p:nvSpPr>
            <p:cNvPr id="172" name="Google Shape;172;p60"/>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0"/>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0"/>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60"/>
          <p:cNvGrpSpPr/>
          <p:nvPr/>
        </p:nvGrpSpPr>
        <p:grpSpPr>
          <a:xfrm rot="10800000">
            <a:off x="337106" y="3906939"/>
            <a:ext cx="54849" cy="275147"/>
            <a:chOff x="6711325" y="271875"/>
            <a:chExt cx="135900" cy="681900"/>
          </a:xfrm>
        </p:grpSpPr>
        <p:sp>
          <p:nvSpPr>
            <p:cNvPr id="176" name="Google Shape;176;p60"/>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0"/>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0"/>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0" name="Shape 180"/>
        <p:cNvGrpSpPr/>
        <p:nvPr/>
      </p:nvGrpSpPr>
      <p:grpSpPr>
        <a:xfrm>
          <a:off x="0" y="0"/>
          <a:ext cx="0" cy="0"/>
          <a:chOff x="0" y="0"/>
          <a:chExt cx="0" cy="0"/>
        </a:xfrm>
      </p:grpSpPr>
      <p:sp>
        <p:nvSpPr>
          <p:cNvPr id="181" name="Google Shape;181;p61"/>
          <p:cNvSpPr txBox="1"/>
          <p:nvPr>
            <p:ph idx="1" type="subTitle"/>
          </p:nvPr>
        </p:nvSpPr>
        <p:spPr>
          <a:xfrm>
            <a:off x="715100" y="2153025"/>
            <a:ext cx="3949800" cy="192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AutoNum type="arabicPeriod"/>
              <a:defRPr/>
            </a:lvl1pPr>
            <a:lvl2pPr lvl="1" algn="l">
              <a:lnSpc>
                <a:spcPct val="100000"/>
              </a:lnSpc>
              <a:spcBef>
                <a:spcPts val="0"/>
              </a:spcBef>
              <a:spcAft>
                <a:spcPts val="0"/>
              </a:spcAft>
              <a:buSzPts val="1600"/>
              <a:buAutoNum type="alphaLcPeriod"/>
              <a:defRPr sz="1600"/>
            </a:lvl2pPr>
            <a:lvl3pPr lvl="2" algn="l">
              <a:lnSpc>
                <a:spcPct val="100000"/>
              </a:lnSpc>
              <a:spcBef>
                <a:spcPts val="0"/>
              </a:spcBef>
              <a:spcAft>
                <a:spcPts val="0"/>
              </a:spcAft>
              <a:buSzPts val="1600"/>
              <a:buAutoNum type="romanLcPeriod"/>
              <a:defRPr sz="1600"/>
            </a:lvl3pPr>
            <a:lvl4pPr lvl="3" algn="l">
              <a:lnSpc>
                <a:spcPct val="100000"/>
              </a:lnSpc>
              <a:spcBef>
                <a:spcPts val="0"/>
              </a:spcBef>
              <a:spcAft>
                <a:spcPts val="0"/>
              </a:spcAft>
              <a:buSzPts val="1600"/>
              <a:buAutoNum type="arabicPeriod"/>
              <a:defRPr sz="1600"/>
            </a:lvl4pPr>
            <a:lvl5pPr lvl="4" algn="l">
              <a:lnSpc>
                <a:spcPct val="100000"/>
              </a:lnSpc>
              <a:spcBef>
                <a:spcPts val="0"/>
              </a:spcBef>
              <a:spcAft>
                <a:spcPts val="0"/>
              </a:spcAft>
              <a:buSzPts val="1600"/>
              <a:buAutoNum type="alphaLcPeriod"/>
              <a:defRPr sz="1600"/>
            </a:lvl5pPr>
            <a:lvl6pPr lvl="5" algn="l">
              <a:lnSpc>
                <a:spcPct val="100000"/>
              </a:lnSpc>
              <a:spcBef>
                <a:spcPts val="0"/>
              </a:spcBef>
              <a:spcAft>
                <a:spcPts val="0"/>
              </a:spcAft>
              <a:buSzPts val="1600"/>
              <a:buAutoNum type="romanLcPeriod"/>
              <a:defRPr sz="1600"/>
            </a:lvl6pPr>
            <a:lvl7pPr lvl="6" algn="l">
              <a:lnSpc>
                <a:spcPct val="100000"/>
              </a:lnSpc>
              <a:spcBef>
                <a:spcPts val="0"/>
              </a:spcBef>
              <a:spcAft>
                <a:spcPts val="0"/>
              </a:spcAft>
              <a:buSzPts val="1600"/>
              <a:buAutoNum type="arabicPeriod"/>
              <a:defRPr sz="1600"/>
            </a:lvl7pPr>
            <a:lvl8pPr lvl="7" algn="l">
              <a:lnSpc>
                <a:spcPct val="100000"/>
              </a:lnSpc>
              <a:spcBef>
                <a:spcPts val="0"/>
              </a:spcBef>
              <a:spcAft>
                <a:spcPts val="0"/>
              </a:spcAft>
              <a:buSzPts val="1600"/>
              <a:buAutoNum type="alphaLcPeriod"/>
              <a:defRPr sz="1600"/>
            </a:lvl8pPr>
            <a:lvl9pPr lvl="8" algn="l">
              <a:lnSpc>
                <a:spcPct val="100000"/>
              </a:lnSpc>
              <a:spcBef>
                <a:spcPts val="0"/>
              </a:spcBef>
              <a:spcAft>
                <a:spcPts val="0"/>
              </a:spcAft>
              <a:buSzPts val="1600"/>
              <a:buAutoNum type="romanLcPeriod"/>
              <a:defRPr sz="1600"/>
            </a:lvl9pPr>
          </a:lstStyle>
          <a:p/>
        </p:txBody>
      </p:sp>
      <p:sp>
        <p:nvSpPr>
          <p:cNvPr id="182" name="Google Shape;182;p61"/>
          <p:cNvSpPr txBox="1"/>
          <p:nvPr>
            <p:ph type="title"/>
          </p:nvPr>
        </p:nvSpPr>
        <p:spPr>
          <a:xfrm>
            <a:off x="715100" y="1065675"/>
            <a:ext cx="3949800" cy="1035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cxnSp>
        <p:nvCxnSpPr>
          <p:cNvPr id="183" name="Google Shape;183;p61"/>
          <p:cNvCxnSpPr/>
          <p:nvPr/>
        </p:nvCxnSpPr>
        <p:spPr>
          <a:xfrm>
            <a:off x="335005"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019"/>
              </a:srgbClr>
            </a:outerShdw>
          </a:effectLst>
        </p:spPr>
      </p:cxnSp>
      <p:sp>
        <p:nvSpPr>
          <p:cNvPr id="184" name="Google Shape;184;p61"/>
          <p:cNvSpPr/>
          <p:nvPr/>
        </p:nvSpPr>
        <p:spPr>
          <a:xfrm>
            <a:off x="-12157"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1"/>
          <p:cNvSpPr/>
          <p:nvPr/>
        </p:nvSpPr>
        <p:spPr>
          <a:xfrm>
            <a:off x="-12157"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p61"/>
          <p:cNvPicPr preferRelativeResize="0"/>
          <p:nvPr/>
        </p:nvPicPr>
        <p:blipFill rotWithShape="1">
          <a:blip r:embed="rId2">
            <a:alphaModFix/>
          </a:blip>
          <a:srcRect b="0" l="0" r="0" t="0"/>
          <a:stretch/>
        </p:blipFill>
        <p:spPr>
          <a:xfrm flipH="1" rot="5400000">
            <a:off x="7372760" y="1058425"/>
            <a:ext cx="5138929" cy="3026663"/>
          </a:xfrm>
          <a:prstGeom prst="rect">
            <a:avLst/>
          </a:prstGeom>
          <a:noFill/>
          <a:ln>
            <a:noFill/>
          </a:ln>
        </p:spPr>
      </p:pic>
      <p:sp>
        <p:nvSpPr>
          <p:cNvPr id="187" name="Google Shape;187;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88" name="Shape 188"/>
        <p:cNvGrpSpPr/>
        <p:nvPr/>
      </p:nvGrpSpPr>
      <p:grpSpPr>
        <a:xfrm>
          <a:off x="0" y="0"/>
          <a:ext cx="0" cy="0"/>
          <a:chOff x="0" y="0"/>
          <a:chExt cx="0" cy="0"/>
        </a:xfrm>
      </p:grpSpPr>
      <p:sp>
        <p:nvSpPr>
          <p:cNvPr id="189" name="Google Shape;189;p62"/>
          <p:cNvSpPr txBox="1"/>
          <p:nvPr>
            <p:ph idx="1" type="subTitle"/>
          </p:nvPr>
        </p:nvSpPr>
        <p:spPr>
          <a:xfrm>
            <a:off x="722376" y="1755648"/>
            <a:ext cx="3684900" cy="52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90" name="Google Shape;190;p62"/>
          <p:cNvSpPr txBox="1"/>
          <p:nvPr>
            <p:ph type="title"/>
          </p:nvPr>
        </p:nvSpPr>
        <p:spPr>
          <a:xfrm>
            <a:off x="722376" y="667512"/>
            <a:ext cx="3684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pic>
        <p:nvPicPr>
          <p:cNvPr id="191" name="Google Shape;191;p62"/>
          <p:cNvPicPr preferRelativeResize="0"/>
          <p:nvPr/>
        </p:nvPicPr>
        <p:blipFill rotWithShape="1">
          <a:blip r:embed="rId2">
            <a:alphaModFix/>
          </a:blip>
          <a:srcRect b="0" l="0" r="0" t="0"/>
          <a:stretch/>
        </p:blipFill>
        <p:spPr>
          <a:xfrm>
            <a:off x="8669175" y="0"/>
            <a:ext cx="983526" cy="1941770"/>
          </a:xfrm>
          <a:prstGeom prst="rect">
            <a:avLst/>
          </a:prstGeom>
          <a:noFill/>
          <a:ln>
            <a:noFill/>
          </a:ln>
        </p:spPr>
      </p:pic>
      <p:pic>
        <p:nvPicPr>
          <p:cNvPr id="192" name="Google Shape;192;p62"/>
          <p:cNvPicPr preferRelativeResize="0"/>
          <p:nvPr/>
        </p:nvPicPr>
        <p:blipFill rotWithShape="1">
          <a:blip r:embed="rId2">
            <a:alphaModFix/>
          </a:blip>
          <a:srcRect b="0" l="0" r="0" t="0"/>
          <a:stretch/>
        </p:blipFill>
        <p:spPr>
          <a:xfrm rot="5400000">
            <a:off x="-393950" y="4210950"/>
            <a:ext cx="983526" cy="1941770"/>
          </a:xfrm>
          <a:prstGeom prst="rect">
            <a:avLst/>
          </a:prstGeom>
          <a:noFill/>
          <a:ln>
            <a:noFill/>
          </a:ln>
        </p:spPr>
      </p:pic>
      <p:sp>
        <p:nvSpPr>
          <p:cNvPr id="193" name="Google Shape;193;p62"/>
          <p:cNvSpPr/>
          <p:nvPr/>
        </p:nvSpPr>
        <p:spPr>
          <a:xfrm>
            <a:off x="80523" y="7157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194" name="Google Shape;194;p62"/>
          <p:cNvSpPr/>
          <p:nvPr/>
        </p:nvSpPr>
        <p:spPr>
          <a:xfrm>
            <a:off x="8504023" y="460389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2"/>
          <p:cNvSpPr/>
          <p:nvPr>
            <p:ph idx="2" type="pic"/>
          </p:nvPr>
        </p:nvSpPr>
        <p:spPr>
          <a:xfrm>
            <a:off x="5471400" y="539500"/>
            <a:ext cx="2947200" cy="1893600"/>
          </a:xfrm>
          <a:prstGeom prst="rect">
            <a:avLst/>
          </a:prstGeom>
          <a:noFill/>
          <a:ln>
            <a:noFill/>
          </a:ln>
        </p:spPr>
      </p:sp>
      <p:sp>
        <p:nvSpPr>
          <p:cNvPr id="196" name="Google Shape;196;p62"/>
          <p:cNvSpPr/>
          <p:nvPr>
            <p:ph idx="3" type="pic"/>
          </p:nvPr>
        </p:nvSpPr>
        <p:spPr>
          <a:xfrm>
            <a:off x="5471400" y="2529550"/>
            <a:ext cx="2947200" cy="2074200"/>
          </a:xfrm>
          <a:prstGeom prst="rect">
            <a:avLst/>
          </a:prstGeom>
          <a:noFill/>
          <a:ln>
            <a:noFill/>
          </a:ln>
        </p:spPr>
      </p:sp>
      <p:sp>
        <p:nvSpPr>
          <p:cNvPr id="197" name="Google Shape;197;p62"/>
          <p:cNvSpPr/>
          <p:nvPr>
            <p:ph idx="4" type="pic"/>
          </p:nvPr>
        </p:nvSpPr>
        <p:spPr>
          <a:xfrm>
            <a:off x="725300" y="2529550"/>
            <a:ext cx="4629300" cy="2074200"/>
          </a:xfrm>
          <a:prstGeom prst="rect">
            <a:avLst/>
          </a:prstGeom>
          <a:noFill/>
          <a:ln>
            <a:noFill/>
          </a:ln>
        </p:spPr>
      </p:sp>
      <p:sp>
        <p:nvSpPr>
          <p:cNvPr id="198" name="Google Shape;198;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99" name="Shape 199"/>
        <p:cNvGrpSpPr/>
        <p:nvPr/>
      </p:nvGrpSpPr>
      <p:grpSpPr>
        <a:xfrm>
          <a:off x="0" y="0"/>
          <a:ext cx="0" cy="0"/>
          <a:chOff x="0" y="0"/>
          <a:chExt cx="0" cy="0"/>
        </a:xfrm>
      </p:grpSpPr>
      <p:sp>
        <p:nvSpPr>
          <p:cNvPr id="200" name="Google Shape;200;p63"/>
          <p:cNvSpPr txBox="1"/>
          <p:nvPr>
            <p:ph idx="1" type="subTitle"/>
          </p:nvPr>
        </p:nvSpPr>
        <p:spPr>
          <a:xfrm>
            <a:off x="722375" y="1307600"/>
            <a:ext cx="4350600" cy="112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191919"/>
              </a:buClr>
              <a:buSzPts val="1400"/>
              <a:buFont typeface="Anaheim"/>
              <a:buChar char="●"/>
              <a:defRPr/>
            </a:lvl1pPr>
            <a:lvl2pPr lvl="1" algn="l">
              <a:lnSpc>
                <a:spcPct val="100000"/>
              </a:lnSpc>
              <a:spcBef>
                <a:spcPts val="0"/>
              </a:spcBef>
              <a:spcAft>
                <a:spcPts val="0"/>
              </a:spcAft>
              <a:buClr>
                <a:srgbClr val="191919"/>
              </a:buClr>
              <a:buSzPts val="1400"/>
              <a:buFont typeface="Anaheim"/>
              <a:buChar char="○"/>
              <a:defRPr sz="1600"/>
            </a:lvl2pPr>
            <a:lvl3pPr lvl="2" algn="l">
              <a:lnSpc>
                <a:spcPct val="100000"/>
              </a:lnSpc>
              <a:spcBef>
                <a:spcPts val="0"/>
              </a:spcBef>
              <a:spcAft>
                <a:spcPts val="0"/>
              </a:spcAft>
              <a:buClr>
                <a:srgbClr val="191919"/>
              </a:buClr>
              <a:buSzPts val="1400"/>
              <a:buFont typeface="Anaheim"/>
              <a:buChar char="■"/>
              <a:defRPr sz="1600"/>
            </a:lvl3pPr>
            <a:lvl4pPr lvl="3" algn="l">
              <a:lnSpc>
                <a:spcPct val="100000"/>
              </a:lnSpc>
              <a:spcBef>
                <a:spcPts val="0"/>
              </a:spcBef>
              <a:spcAft>
                <a:spcPts val="0"/>
              </a:spcAft>
              <a:buClr>
                <a:srgbClr val="191919"/>
              </a:buClr>
              <a:buSzPts val="1400"/>
              <a:buFont typeface="Anaheim"/>
              <a:buChar char="●"/>
              <a:defRPr sz="1600"/>
            </a:lvl4pPr>
            <a:lvl5pPr lvl="4" algn="l">
              <a:lnSpc>
                <a:spcPct val="100000"/>
              </a:lnSpc>
              <a:spcBef>
                <a:spcPts val="0"/>
              </a:spcBef>
              <a:spcAft>
                <a:spcPts val="0"/>
              </a:spcAft>
              <a:buClr>
                <a:srgbClr val="191919"/>
              </a:buClr>
              <a:buSzPts val="1400"/>
              <a:buFont typeface="Anaheim"/>
              <a:buChar char="○"/>
              <a:defRPr sz="1600"/>
            </a:lvl5pPr>
            <a:lvl6pPr lvl="5" algn="l">
              <a:lnSpc>
                <a:spcPct val="100000"/>
              </a:lnSpc>
              <a:spcBef>
                <a:spcPts val="0"/>
              </a:spcBef>
              <a:spcAft>
                <a:spcPts val="0"/>
              </a:spcAft>
              <a:buClr>
                <a:srgbClr val="191919"/>
              </a:buClr>
              <a:buSzPts val="1400"/>
              <a:buFont typeface="Anaheim"/>
              <a:buChar char="■"/>
              <a:defRPr sz="1600"/>
            </a:lvl6pPr>
            <a:lvl7pPr lvl="6" algn="l">
              <a:lnSpc>
                <a:spcPct val="100000"/>
              </a:lnSpc>
              <a:spcBef>
                <a:spcPts val="0"/>
              </a:spcBef>
              <a:spcAft>
                <a:spcPts val="0"/>
              </a:spcAft>
              <a:buClr>
                <a:srgbClr val="191919"/>
              </a:buClr>
              <a:buSzPts val="1400"/>
              <a:buFont typeface="Anaheim"/>
              <a:buChar char="●"/>
              <a:defRPr sz="1600"/>
            </a:lvl7pPr>
            <a:lvl8pPr lvl="7" algn="l">
              <a:lnSpc>
                <a:spcPct val="100000"/>
              </a:lnSpc>
              <a:spcBef>
                <a:spcPts val="0"/>
              </a:spcBef>
              <a:spcAft>
                <a:spcPts val="0"/>
              </a:spcAft>
              <a:buClr>
                <a:srgbClr val="191919"/>
              </a:buClr>
              <a:buSzPts val="1400"/>
              <a:buFont typeface="Anaheim"/>
              <a:buChar char="○"/>
              <a:defRPr sz="1600"/>
            </a:lvl8pPr>
            <a:lvl9pPr lvl="8" algn="l">
              <a:lnSpc>
                <a:spcPct val="100000"/>
              </a:lnSpc>
              <a:spcBef>
                <a:spcPts val="0"/>
              </a:spcBef>
              <a:spcAft>
                <a:spcPts val="0"/>
              </a:spcAft>
              <a:buClr>
                <a:srgbClr val="191919"/>
              </a:buClr>
              <a:buSzPts val="1400"/>
              <a:buFont typeface="Anaheim"/>
              <a:buChar char="■"/>
              <a:defRPr sz="1600"/>
            </a:lvl9pPr>
          </a:lstStyle>
          <a:p/>
        </p:txBody>
      </p:sp>
      <p:sp>
        <p:nvSpPr>
          <p:cNvPr id="201" name="Google Shape;201;p63"/>
          <p:cNvSpPr txBox="1"/>
          <p:nvPr>
            <p:ph type="title"/>
          </p:nvPr>
        </p:nvSpPr>
        <p:spPr>
          <a:xfrm>
            <a:off x="722376" y="448056"/>
            <a:ext cx="77085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02" name="Google Shape;202;p63"/>
          <p:cNvSpPr/>
          <p:nvPr/>
        </p:nvSpPr>
        <p:spPr>
          <a:xfrm>
            <a:off x="8475075" y="4095571"/>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 name="Google Shape;203;p63"/>
          <p:cNvGrpSpPr/>
          <p:nvPr/>
        </p:nvGrpSpPr>
        <p:grpSpPr>
          <a:xfrm flipH="1" rot="5400000">
            <a:off x="337101" y="86301"/>
            <a:ext cx="54849" cy="275147"/>
            <a:chOff x="6711325" y="271875"/>
            <a:chExt cx="135900" cy="681900"/>
          </a:xfrm>
        </p:grpSpPr>
        <p:sp>
          <p:nvSpPr>
            <p:cNvPr id="204" name="Google Shape;204;p63"/>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3"/>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3"/>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6" name="Shape 16"/>
        <p:cNvGrpSpPr/>
        <p:nvPr/>
      </p:nvGrpSpPr>
      <p:grpSpPr>
        <a:xfrm>
          <a:off x="0" y="0"/>
          <a:ext cx="0" cy="0"/>
          <a:chOff x="0" y="0"/>
          <a:chExt cx="0" cy="0"/>
        </a:xfrm>
      </p:grpSpPr>
      <p:sp>
        <p:nvSpPr>
          <p:cNvPr id="17" name="Google Shape;17;p38"/>
          <p:cNvSpPr txBox="1"/>
          <p:nvPr>
            <p:ph idx="1" type="subTitle"/>
          </p:nvPr>
        </p:nvSpPr>
        <p:spPr>
          <a:xfrm>
            <a:off x="722375" y="1307600"/>
            <a:ext cx="4350600" cy="1121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91919"/>
              </a:buClr>
              <a:buSzPts val="1400"/>
              <a:buFont typeface="Anaheim"/>
              <a:buChar char="●"/>
              <a:defRPr/>
            </a:lvl1pPr>
            <a:lvl2pPr lvl="1" algn="l">
              <a:lnSpc>
                <a:spcPct val="100000"/>
              </a:lnSpc>
              <a:spcBef>
                <a:spcPts val="0"/>
              </a:spcBef>
              <a:spcAft>
                <a:spcPts val="0"/>
              </a:spcAft>
              <a:buClr>
                <a:srgbClr val="191919"/>
              </a:buClr>
              <a:buSzPts val="1400"/>
              <a:buFont typeface="Anaheim"/>
              <a:buChar char="○"/>
              <a:defRPr sz="1600"/>
            </a:lvl2pPr>
            <a:lvl3pPr lvl="2" algn="l">
              <a:lnSpc>
                <a:spcPct val="100000"/>
              </a:lnSpc>
              <a:spcBef>
                <a:spcPts val="0"/>
              </a:spcBef>
              <a:spcAft>
                <a:spcPts val="0"/>
              </a:spcAft>
              <a:buClr>
                <a:srgbClr val="191919"/>
              </a:buClr>
              <a:buSzPts val="1400"/>
              <a:buFont typeface="Anaheim"/>
              <a:buChar char="■"/>
              <a:defRPr sz="1600"/>
            </a:lvl3pPr>
            <a:lvl4pPr lvl="3" algn="l">
              <a:lnSpc>
                <a:spcPct val="100000"/>
              </a:lnSpc>
              <a:spcBef>
                <a:spcPts val="0"/>
              </a:spcBef>
              <a:spcAft>
                <a:spcPts val="0"/>
              </a:spcAft>
              <a:buClr>
                <a:srgbClr val="191919"/>
              </a:buClr>
              <a:buSzPts val="1400"/>
              <a:buFont typeface="Anaheim"/>
              <a:buChar char="●"/>
              <a:defRPr sz="1600"/>
            </a:lvl4pPr>
            <a:lvl5pPr lvl="4" algn="l">
              <a:lnSpc>
                <a:spcPct val="100000"/>
              </a:lnSpc>
              <a:spcBef>
                <a:spcPts val="0"/>
              </a:spcBef>
              <a:spcAft>
                <a:spcPts val="0"/>
              </a:spcAft>
              <a:buClr>
                <a:srgbClr val="191919"/>
              </a:buClr>
              <a:buSzPts val="1400"/>
              <a:buFont typeface="Anaheim"/>
              <a:buChar char="○"/>
              <a:defRPr sz="1600"/>
            </a:lvl5pPr>
            <a:lvl6pPr lvl="5" algn="l">
              <a:lnSpc>
                <a:spcPct val="100000"/>
              </a:lnSpc>
              <a:spcBef>
                <a:spcPts val="0"/>
              </a:spcBef>
              <a:spcAft>
                <a:spcPts val="0"/>
              </a:spcAft>
              <a:buClr>
                <a:srgbClr val="191919"/>
              </a:buClr>
              <a:buSzPts val="1400"/>
              <a:buFont typeface="Anaheim"/>
              <a:buChar char="■"/>
              <a:defRPr sz="1600"/>
            </a:lvl6pPr>
            <a:lvl7pPr lvl="6" algn="l">
              <a:lnSpc>
                <a:spcPct val="100000"/>
              </a:lnSpc>
              <a:spcBef>
                <a:spcPts val="0"/>
              </a:spcBef>
              <a:spcAft>
                <a:spcPts val="0"/>
              </a:spcAft>
              <a:buClr>
                <a:srgbClr val="191919"/>
              </a:buClr>
              <a:buSzPts val="1400"/>
              <a:buFont typeface="Anaheim"/>
              <a:buChar char="●"/>
              <a:defRPr sz="1600"/>
            </a:lvl7pPr>
            <a:lvl8pPr lvl="7" algn="l">
              <a:lnSpc>
                <a:spcPct val="100000"/>
              </a:lnSpc>
              <a:spcBef>
                <a:spcPts val="0"/>
              </a:spcBef>
              <a:spcAft>
                <a:spcPts val="0"/>
              </a:spcAft>
              <a:buClr>
                <a:srgbClr val="191919"/>
              </a:buClr>
              <a:buSzPts val="1400"/>
              <a:buFont typeface="Anaheim"/>
              <a:buChar char="○"/>
              <a:defRPr sz="1600"/>
            </a:lvl8pPr>
            <a:lvl9pPr lvl="8" algn="l">
              <a:lnSpc>
                <a:spcPct val="100000"/>
              </a:lnSpc>
              <a:spcBef>
                <a:spcPts val="0"/>
              </a:spcBef>
              <a:spcAft>
                <a:spcPts val="0"/>
              </a:spcAft>
              <a:buClr>
                <a:srgbClr val="191919"/>
              </a:buClr>
              <a:buSzPts val="1400"/>
              <a:buFont typeface="Anaheim"/>
              <a:buChar char="■"/>
              <a:defRPr sz="1600"/>
            </a:lvl9pPr>
          </a:lstStyle>
          <a:p/>
        </p:txBody>
      </p:sp>
      <p:sp>
        <p:nvSpPr>
          <p:cNvPr id="18" name="Google Shape;18;p38"/>
          <p:cNvSpPr txBox="1"/>
          <p:nvPr>
            <p:ph type="title"/>
          </p:nvPr>
        </p:nvSpPr>
        <p:spPr>
          <a:xfrm>
            <a:off x="722376" y="448056"/>
            <a:ext cx="7708500" cy="5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38"/>
          <p:cNvSpPr/>
          <p:nvPr/>
        </p:nvSpPr>
        <p:spPr>
          <a:xfrm>
            <a:off x="8475075" y="4095571"/>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p38"/>
          <p:cNvGrpSpPr/>
          <p:nvPr/>
        </p:nvGrpSpPr>
        <p:grpSpPr>
          <a:xfrm flipH="1" rot="5400000">
            <a:off x="337101" y="86301"/>
            <a:ext cx="54849" cy="275147"/>
            <a:chOff x="6711325" y="271875"/>
            <a:chExt cx="135900" cy="681900"/>
          </a:xfrm>
        </p:grpSpPr>
        <p:sp>
          <p:nvSpPr>
            <p:cNvPr id="21" name="Google Shape;21;p38"/>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8"/>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8"/>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 name="Google Shape;24;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08" name="Shape 208"/>
        <p:cNvGrpSpPr/>
        <p:nvPr/>
      </p:nvGrpSpPr>
      <p:grpSpPr>
        <a:xfrm>
          <a:off x="0" y="0"/>
          <a:ext cx="0" cy="0"/>
          <a:chOff x="0" y="0"/>
          <a:chExt cx="0" cy="0"/>
        </a:xfrm>
      </p:grpSpPr>
      <p:sp>
        <p:nvSpPr>
          <p:cNvPr id="209" name="Google Shape;209;p64"/>
          <p:cNvSpPr txBox="1"/>
          <p:nvPr>
            <p:ph idx="1" type="subTitle"/>
          </p:nvPr>
        </p:nvSpPr>
        <p:spPr>
          <a:xfrm>
            <a:off x="720000" y="1309350"/>
            <a:ext cx="3852000" cy="329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191919"/>
              </a:buClr>
              <a:buSzPts val="1400"/>
              <a:buFont typeface="Anaheim"/>
              <a:buChar char="●"/>
              <a:defRPr/>
            </a:lvl1pPr>
            <a:lvl2pPr lvl="1" algn="ctr">
              <a:lnSpc>
                <a:spcPct val="100000"/>
              </a:lnSpc>
              <a:spcBef>
                <a:spcPts val="0"/>
              </a:spcBef>
              <a:spcAft>
                <a:spcPts val="0"/>
              </a:spcAft>
              <a:buClr>
                <a:srgbClr val="191919"/>
              </a:buClr>
              <a:buSzPts val="1400"/>
              <a:buFont typeface="Anaheim"/>
              <a:buChar char="○"/>
              <a:defRPr/>
            </a:lvl2pPr>
            <a:lvl3pPr lvl="2" algn="ctr">
              <a:lnSpc>
                <a:spcPct val="100000"/>
              </a:lnSpc>
              <a:spcBef>
                <a:spcPts val="0"/>
              </a:spcBef>
              <a:spcAft>
                <a:spcPts val="0"/>
              </a:spcAft>
              <a:buClr>
                <a:srgbClr val="191919"/>
              </a:buClr>
              <a:buSzPts val="1400"/>
              <a:buFont typeface="Anaheim"/>
              <a:buChar char="■"/>
              <a:defRPr/>
            </a:lvl3pPr>
            <a:lvl4pPr lvl="3" algn="ctr">
              <a:lnSpc>
                <a:spcPct val="100000"/>
              </a:lnSpc>
              <a:spcBef>
                <a:spcPts val="0"/>
              </a:spcBef>
              <a:spcAft>
                <a:spcPts val="0"/>
              </a:spcAft>
              <a:buClr>
                <a:srgbClr val="191919"/>
              </a:buClr>
              <a:buSzPts val="1400"/>
              <a:buFont typeface="Anaheim"/>
              <a:buChar char="●"/>
              <a:defRPr/>
            </a:lvl4pPr>
            <a:lvl5pPr lvl="4" algn="ctr">
              <a:lnSpc>
                <a:spcPct val="100000"/>
              </a:lnSpc>
              <a:spcBef>
                <a:spcPts val="0"/>
              </a:spcBef>
              <a:spcAft>
                <a:spcPts val="0"/>
              </a:spcAft>
              <a:buClr>
                <a:srgbClr val="191919"/>
              </a:buClr>
              <a:buSzPts val="1400"/>
              <a:buFont typeface="Anaheim"/>
              <a:buChar char="○"/>
              <a:defRPr/>
            </a:lvl5pPr>
            <a:lvl6pPr lvl="5" algn="ctr">
              <a:lnSpc>
                <a:spcPct val="100000"/>
              </a:lnSpc>
              <a:spcBef>
                <a:spcPts val="0"/>
              </a:spcBef>
              <a:spcAft>
                <a:spcPts val="0"/>
              </a:spcAft>
              <a:buClr>
                <a:srgbClr val="191919"/>
              </a:buClr>
              <a:buSzPts val="1400"/>
              <a:buFont typeface="Anaheim"/>
              <a:buChar char="■"/>
              <a:defRPr/>
            </a:lvl6pPr>
            <a:lvl7pPr lvl="6" algn="ctr">
              <a:lnSpc>
                <a:spcPct val="100000"/>
              </a:lnSpc>
              <a:spcBef>
                <a:spcPts val="0"/>
              </a:spcBef>
              <a:spcAft>
                <a:spcPts val="0"/>
              </a:spcAft>
              <a:buClr>
                <a:srgbClr val="191919"/>
              </a:buClr>
              <a:buSzPts val="1400"/>
              <a:buFont typeface="Anaheim"/>
              <a:buChar char="●"/>
              <a:defRPr/>
            </a:lvl7pPr>
            <a:lvl8pPr lvl="7" algn="ctr">
              <a:lnSpc>
                <a:spcPct val="100000"/>
              </a:lnSpc>
              <a:spcBef>
                <a:spcPts val="0"/>
              </a:spcBef>
              <a:spcAft>
                <a:spcPts val="0"/>
              </a:spcAft>
              <a:buClr>
                <a:srgbClr val="191919"/>
              </a:buClr>
              <a:buSzPts val="1400"/>
              <a:buFont typeface="Anaheim"/>
              <a:buChar char="○"/>
              <a:defRPr/>
            </a:lvl8pPr>
            <a:lvl9pPr lvl="8" algn="ctr">
              <a:lnSpc>
                <a:spcPct val="100000"/>
              </a:lnSpc>
              <a:spcBef>
                <a:spcPts val="0"/>
              </a:spcBef>
              <a:spcAft>
                <a:spcPts val="0"/>
              </a:spcAft>
              <a:buClr>
                <a:srgbClr val="191919"/>
              </a:buClr>
              <a:buSzPts val="1400"/>
              <a:buFont typeface="Anaheim"/>
              <a:buChar char="■"/>
              <a:defRPr/>
            </a:lvl9pPr>
          </a:lstStyle>
          <a:p/>
        </p:txBody>
      </p:sp>
      <p:sp>
        <p:nvSpPr>
          <p:cNvPr id="210" name="Google Shape;210;p64"/>
          <p:cNvSpPr txBox="1"/>
          <p:nvPr>
            <p:ph idx="2" type="subTitle"/>
          </p:nvPr>
        </p:nvSpPr>
        <p:spPr>
          <a:xfrm>
            <a:off x="4572000" y="1309350"/>
            <a:ext cx="3852000" cy="329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191919"/>
              </a:buClr>
              <a:buSzPts val="1200"/>
              <a:buChar char="●"/>
              <a:defRPr/>
            </a:lvl1pPr>
            <a:lvl2pPr lvl="1" algn="ctr">
              <a:lnSpc>
                <a:spcPct val="100000"/>
              </a:lnSpc>
              <a:spcBef>
                <a:spcPts val="1000"/>
              </a:spcBef>
              <a:spcAft>
                <a:spcPts val="0"/>
              </a:spcAft>
              <a:buClr>
                <a:srgbClr val="191919"/>
              </a:buClr>
              <a:buSzPts val="1400"/>
              <a:buFont typeface="Anaheim"/>
              <a:buChar char="○"/>
              <a:defRPr/>
            </a:lvl2pPr>
            <a:lvl3pPr lvl="2" algn="ctr">
              <a:lnSpc>
                <a:spcPct val="100000"/>
              </a:lnSpc>
              <a:spcBef>
                <a:spcPts val="0"/>
              </a:spcBef>
              <a:spcAft>
                <a:spcPts val="0"/>
              </a:spcAft>
              <a:buClr>
                <a:srgbClr val="191919"/>
              </a:buClr>
              <a:buSzPts val="1400"/>
              <a:buFont typeface="Anaheim"/>
              <a:buChar char="■"/>
              <a:defRPr/>
            </a:lvl3pPr>
            <a:lvl4pPr lvl="3" algn="ctr">
              <a:lnSpc>
                <a:spcPct val="100000"/>
              </a:lnSpc>
              <a:spcBef>
                <a:spcPts val="0"/>
              </a:spcBef>
              <a:spcAft>
                <a:spcPts val="0"/>
              </a:spcAft>
              <a:buClr>
                <a:srgbClr val="191919"/>
              </a:buClr>
              <a:buSzPts val="1400"/>
              <a:buFont typeface="Anaheim"/>
              <a:buChar char="●"/>
              <a:defRPr/>
            </a:lvl4pPr>
            <a:lvl5pPr lvl="4" algn="ctr">
              <a:lnSpc>
                <a:spcPct val="100000"/>
              </a:lnSpc>
              <a:spcBef>
                <a:spcPts val="0"/>
              </a:spcBef>
              <a:spcAft>
                <a:spcPts val="0"/>
              </a:spcAft>
              <a:buClr>
                <a:srgbClr val="191919"/>
              </a:buClr>
              <a:buSzPts val="1400"/>
              <a:buFont typeface="Anaheim"/>
              <a:buChar char="○"/>
              <a:defRPr/>
            </a:lvl5pPr>
            <a:lvl6pPr lvl="5" algn="ctr">
              <a:lnSpc>
                <a:spcPct val="100000"/>
              </a:lnSpc>
              <a:spcBef>
                <a:spcPts val="0"/>
              </a:spcBef>
              <a:spcAft>
                <a:spcPts val="0"/>
              </a:spcAft>
              <a:buClr>
                <a:srgbClr val="191919"/>
              </a:buClr>
              <a:buSzPts val="1400"/>
              <a:buFont typeface="Anaheim"/>
              <a:buChar char="■"/>
              <a:defRPr/>
            </a:lvl6pPr>
            <a:lvl7pPr lvl="6" algn="ctr">
              <a:lnSpc>
                <a:spcPct val="100000"/>
              </a:lnSpc>
              <a:spcBef>
                <a:spcPts val="0"/>
              </a:spcBef>
              <a:spcAft>
                <a:spcPts val="0"/>
              </a:spcAft>
              <a:buClr>
                <a:srgbClr val="191919"/>
              </a:buClr>
              <a:buSzPts val="1400"/>
              <a:buFont typeface="Anaheim"/>
              <a:buChar char="●"/>
              <a:defRPr/>
            </a:lvl7pPr>
            <a:lvl8pPr lvl="7" algn="ctr">
              <a:lnSpc>
                <a:spcPct val="100000"/>
              </a:lnSpc>
              <a:spcBef>
                <a:spcPts val="0"/>
              </a:spcBef>
              <a:spcAft>
                <a:spcPts val="0"/>
              </a:spcAft>
              <a:buClr>
                <a:srgbClr val="191919"/>
              </a:buClr>
              <a:buSzPts val="1400"/>
              <a:buFont typeface="Anaheim"/>
              <a:buChar char="○"/>
              <a:defRPr/>
            </a:lvl8pPr>
            <a:lvl9pPr lvl="8" algn="ctr">
              <a:lnSpc>
                <a:spcPct val="100000"/>
              </a:lnSpc>
              <a:spcBef>
                <a:spcPts val="0"/>
              </a:spcBef>
              <a:spcAft>
                <a:spcPts val="0"/>
              </a:spcAft>
              <a:buClr>
                <a:srgbClr val="191919"/>
              </a:buClr>
              <a:buSzPts val="1400"/>
              <a:buFont typeface="Anaheim"/>
              <a:buChar char="■"/>
              <a:defRPr/>
            </a:lvl9pPr>
          </a:lstStyle>
          <a:p/>
        </p:txBody>
      </p:sp>
      <p:sp>
        <p:nvSpPr>
          <p:cNvPr id="211" name="Google Shape;211;p6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12" name="Google Shape;212;p64"/>
          <p:cNvSpPr/>
          <p:nvPr/>
        </p:nvSpPr>
        <p:spPr>
          <a:xfrm>
            <a:off x="8478550" y="-4"/>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4"/>
          <p:cNvSpPr/>
          <p:nvPr/>
        </p:nvSpPr>
        <p:spPr>
          <a:xfrm>
            <a:off x="-2" y="478664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p64"/>
          <p:cNvPicPr preferRelativeResize="0"/>
          <p:nvPr/>
        </p:nvPicPr>
        <p:blipFill rotWithShape="1">
          <a:blip r:embed="rId2">
            <a:alphaModFix/>
          </a:blip>
          <a:srcRect b="0" l="0" r="0" t="0"/>
          <a:stretch/>
        </p:blipFill>
        <p:spPr>
          <a:xfrm flipH="1">
            <a:off x="-268425" y="-1252150"/>
            <a:ext cx="983526" cy="1941770"/>
          </a:xfrm>
          <a:prstGeom prst="rect">
            <a:avLst/>
          </a:prstGeom>
          <a:noFill/>
          <a:ln>
            <a:noFill/>
          </a:ln>
        </p:spPr>
      </p:pic>
      <p:sp>
        <p:nvSpPr>
          <p:cNvPr id="215" name="Google Shape;215;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16" name="Shape 216"/>
        <p:cNvGrpSpPr/>
        <p:nvPr/>
      </p:nvGrpSpPr>
      <p:grpSpPr>
        <a:xfrm>
          <a:off x="0" y="0"/>
          <a:ext cx="0" cy="0"/>
          <a:chOff x="0" y="0"/>
          <a:chExt cx="0" cy="0"/>
        </a:xfrm>
      </p:grpSpPr>
      <p:sp>
        <p:nvSpPr>
          <p:cNvPr id="217" name="Google Shape;217;p6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18" name="Google Shape;218;p65"/>
          <p:cNvSpPr txBox="1"/>
          <p:nvPr>
            <p:ph idx="1" type="subTitle"/>
          </p:nvPr>
        </p:nvSpPr>
        <p:spPr>
          <a:xfrm>
            <a:off x="714975" y="2485336"/>
            <a:ext cx="2291400" cy="41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9" name="Google Shape;219;p65"/>
          <p:cNvSpPr txBox="1"/>
          <p:nvPr>
            <p:ph idx="2" type="subTitle"/>
          </p:nvPr>
        </p:nvSpPr>
        <p:spPr>
          <a:xfrm>
            <a:off x="714975" y="2852928"/>
            <a:ext cx="2291400" cy="15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0" name="Google Shape;220;p65"/>
          <p:cNvSpPr txBox="1"/>
          <p:nvPr>
            <p:ph idx="3" type="subTitle"/>
          </p:nvPr>
        </p:nvSpPr>
        <p:spPr>
          <a:xfrm>
            <a:off x="3426300" y="2852928"/>
            <a:ext cx="2291400" cy="15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1" name="Google Shape;221;p65"/>
          <p:cNvSpPr txBox="1"/>
          <p:nvPr>
            <p:ph idx="4" type="subTitle"/>
          </p:nvPr>
        </p:nvSpPr>
        <p:spPr>
          <a:xfrm>
            <a:off x="6137625" y="2852928"/>
            <a:ext cx="2291400" cy="15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 name="Google Shape;222;p65"/>
          <p:cNvSpPr txBox="1"/>
          <p:nvPr>
            <p:ph idx="5" type="subTitle"/>
          </p:nvPr>
        </p:nvSpPr>
        <p:spPr>
          <a:xfrm>
            <a:off x="3426300" y="2485336"/>
            <a:ext cx="2291400" cy="41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3" name="Google Shape;223;p65"/>
          <p:cNvSpPr txBox="1"/>
          <p:nvPr>
            <p:ph idx="6" type="subTitle"/>
          </p:nvPr>
        </p:nvSpPr>
        <p:spPr>
          <a:xfrm>
            <a:off x="6137625" y="2485336"/>
            <a:ext cx="2291400" cy="41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224" name="Google Shape;224;p65"/>
          <p:cNvPicPr preferRelativeResize="0"/>
          <p:nvPr/>
        </p:nvPicPr>
        <p:blipFill rotWithShape="1">
          <a:blip r:embed="rId2">
            <a:alphaModFix/>
          </a:blip>
          <a:srcRect b="0" l="0" r="0" t="0"/>
          <a:stretch/>
        </p:blipFill>
        <p:spPr>
          <a:xfrm>
            <a:off x="8424000" y="3673950"/>
            <a:ext cx="983526" cy="1941770"/>
          </a:xfrm>
          <a:prstGeom prst="rect">
            <a:avLst/>
          </a:prstGeom>
          <a:noFill/>
          <a:ln>
            <a:noFill/>
          </a:ln>
        </p:spPr>
      </p:pic>
      <p:cxnSp>
        <p:nvCxnSpPr>
          <p:cNvPr id="225" name="Google Shape;225;p65"/>
          <p:cNvCxnSpPr/>
          <p:nvPr/>
        </p:nvCxnSpPr>
        <p:spPr>
          <a:xfrm>
            <a:off x="335005"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019"/>
              </a:srgbClr>
            </a:outerShdw>
          </a:effectLst>
        </p:spPr>
      </p:cxnSp>
      <p:sp>
        <p:nvSpPr>
          <p:cNvPr id="226" name="Google Shape;226;p65"/>
          <p:cNvSpPr/>
          <p:nvPr/>
        </p:nvSpPr>
        <p:spPr>
          <a:xfrm>
            <a:off x="-12157"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5"/>
          <p:cNvSpPr/>
          <p:nvPr/>
        </p:nvSpPr>
        <p:spPr>
          <a:xfrm>
            <a:off x="-12157"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29" name="Shape 229"/>
        <p:cNvGrpSpPr/>
        <p:nvPr/>
      </p:nvGrpSpPr>
      <p:grpSpPr>
        <a:xfrm>
          <a:off x="0" y="0"/>
          <a:ext cx="0" cy="0"/>
          <a:chOff x="0" y="0"/>
          <a:chExt cx="0" cy="0"/>
        </a:xfrm>
      </p:grpSpPr>
      <p:sp>
        <p:nvSpPr>
          <p:cNvPr id="230" name="Google Shape;230;p6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31" name="Google Shape;231;p66"/>
          <p:cNvSpPr txBox="1"/>
          <p:nvPr>
            <p:ph idx="1" type="subTitle"/>
          </p:nvPr>
        </p:nvSpPr>
        <p:spPr>
          <a:xfrm>
            <a:off x="2258453" y="1656375"/>
            <a:ext cx="5340900" cy="52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2" name="Google Shape;232;p66"/>
          <p:cNvSpPr txBox="1"/>
          <p:nvPr>
            <p:ph idx="2" type="subTitle"/>
          </p:nvPr>
        </p:nvSpPr>
        <p:spPr>
          <a:xfrm>
            <a:off x="2258453" y="2876075"/>
            <a:ext cx="5340900" cy="52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3" name="Google Shape;233;p66"/>
          <p:cNvSpPr txBox="1"/>
          <p:nvPr>
            <p:ph idx="3" type="subTitle"/>
          </p:nvPr>
        </p:nvSpPr>
        <p:spPr>
          <a:xfrm>
            <a:off x="2258453" y="4095775"/>
            <a:ext cx="5340900" cy="52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4" name="Google Shape;234;p66"/>
          <p:cNvSpPr txBox="1"/>
          <p:nvPr>
            <p:ph idx="4" type="subTitle"/>
          </p:nvPr>
        </p:nvSpPr>
        <p:spPr>
          <a:xfrm>
            <a:off x="2258453" y="1135025"/>
            <a:ext cx="53409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5" name="Google Shape;235;p66"/>
          <p:cNvSpPr txBox="1"/>
          <p:nvPr>
            <p:ph idx="5" type="subTitle"/>
          </p:nvPr>
        </p:nvSpPr>
        <p:spPr>
          <a:xfrm>
            <a:off x="2258453" y="2354730"/>
            <a:ext cx="53409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6" name="Google Shape;236;p66"/>
          <p:cNvSpPr txBox="1"/>
          <p:nvPr>
            <p:ph idx="6" type="subTitle"/>
          </p:nvPr>
        </p:nvSpPr>
        <p:spPr>
          <a:xfrm>
            <a:off x="2258453" y="3574435"/>
            <a:ext cx="53409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37" name="Google Shape;237;p66"/>
          <p:cNvGrpSpPr/>
          <p:nvPr/>
        </p:nvGrpSpPr>
        <p:grpSpPr>
          <a:xfrm flipH="1" rot="5400000">
            <a:off x="304638" y="143526"/>
            <a:ext cx="54849" cy="275147"/>
            <a:chOff x="6711325" y="271875"/>
            <a:chExt cx="135900" cy="681900"/>
          </a:xfrm>
        </p:grpSpPr>
        <p:sp>
          <p:nvSpPr>
            <p:cNvPr id="238" name="Google Shape;238;p66"/>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6"/>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6"/>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66"/>
          <p:cNvGrpSpPr/>
          <p:nvPr/>
        </p:nvGrpSpPr>
        <p:grpSpPr>
          <a:xfrm flipH="1" rot="5400000">
            <a:off x="8778188" y="4760626"/>
            <a:ext cx="54849" cy="275147"/>
            <a:chOff x="6711325" y="271875"/>
            <a:chExt cx="135900" cy="681900"/>
          </a:xfrm>
        </p:grpSpPr>
        <p:sp>
          <p:nvSpPr>
            <p:cNvPr id="242" name="Google Shape;242;p66"/>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6"/>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6"/>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 name="Google Shape;245;p66"/>
          <p:cNvSpPr/>
          <p:nvPr/>
        </p:nvSpPr>
        <p:spPr>
          <a:xfrm>
            <a:off x="8505438" y="-512318"/>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6"/>
          <p:cNvSpPr/>
          <p:nvPr/>
        </p:nvSpPr>
        <p:spPr>
          <a:xfrm>
            <a:off x="39043" y="4634217"/>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6"/>
          <p:cNvSpPr/>
          <p:nvPr>
            <p:ph idx="7" type="pic"/>
          </p:nvPr>
        </p:nvSpPr>
        <p:spPr>
          <a:xfrm>
            <a:off x="717550" y="1137550"/>
            <a:ext cx="1077600" cy="1077600"/>
          </a:xfrm>
          <a:prstGeom prst="rect">
            <a:avLst/>
          </a:prstGeom>
          <a:noFill/>
          <a:ln>
            <a:noFill/>
          </a:ln>
        </p:spPr>
      </p:sp>
      <p:sp>
        <p:nvSpPr>
          <p:cNvPr id="248" name="Google Shape;248;p66"/>
          <p:cNvSpPr/>
          <p:nvPr>
            <p:ph idx="8" type="pic"/>
          </p:nvPr>
        </p:nvSpPr>
        <p:spPr>
          <a:xfrm>
            <a:off x="717551" y="2335075"/>
            <a:ext cx="1077600" cy="1077600"/>
          </a:xfrm>
          <a:prstGeom prst="rect">
            <a:avLst/>
          </a:prstGeom>
          <a:noFill/>
          <a:ln>
            <a:noFill/>
          </a:ln>
        </p:spPr>
      </p:sp>
      <p:sp>
        <p:nvSpPr>
          <p:cNvPr id="249" name="Google Shape;249;p66"/>
          <p:cNvSpPr/>
          <p:nvPr>
            <p:ph idx="9" type="pic"/>
          </p:nvPr>
        </p:nvSpPr>
        <p:spPr>
          <a:xfrm>
            <a:off x="717550" y="3532500"/>
            <a:ext cx="1077600" cy="1077600"/>
          </a:xfrm>
          <a:prstGeom prst="rect">
            <a:avLst/>
          </a:prstGeom>
          <a:noFill/>
          <a:ln>
            <a:noFill/>
          </a:ln>
        </p:spPr>
      </p:sp>
      <p:sp>
        <p:nvSpPr>
          <p:cNvPr id="250" name="Google Shape;250;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51" name="Shape 251"/>
        <p:cNvGrpSpPr/>
        <p:nvPr/>
      </p:nvGrpSpPr>
      <p:grpSpPr>
        <a:xfrm>
          <a:off x="0" y="0"/>
          <a:ext cx="0" cy="0"/>
          <a:chOff x="0" y="0"/>
          <a:chExt cx="0" cy="0"/>
        </a:xfrm>
      </p:grpSpPr>
      <p:sp>
        <p:nvSpPr>
          <p:cNvPr id="252" name="Google Shape;252;p6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53" name="Google Shape;253;p67"/>
          <p:cNvSpPr txBox="1"/>
          <p:nvPr>
            <p:ph idx="1" type="subTitle"/>
          </p:nvPr>
        </p:nvSpPr>
        <p:spPr>
          <a:xfrm>
            <a:off x="1322950" y="1306475"/>
            <a:ext cx="32334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4" name="Google Shape;254;p67"/>
          <p:cNvSpPr txBox="1"/>
          <p:nvPr>
            <p:ph idx="2" type="subTitle"/>
          </p:nvPr>
        </p:nvSpPr>
        <p:spPr>
          <a:xfrm>
            <a:off x="1322951" y="1756200"/>
            <a:ext cx="32334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5" name="Google Shape;255;p67"/>
          <p:cNvSpPr txBox="1"/>
          <p:nvPr>
            <p:ph idx="3" type="subTitle"/>
          </p:nvPr>
        </p:nvSpPr>
        <p:spPr>
          <a:xfrm>
            <a:off x="5195489" y="1756200"/>
            <a:ext cx="32334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6" name="Google Shape;256;p67"/>
          <p:cNvSpPr txBox="1"/>
          <p:nvPr>
            <p:ph idx="4" type="subTitle"/>
          </p:nvPr>
        </p:nvSpPr>
        <p:spPr>
          <a:xfrm>
            <a:off x="1322951" y="3504525"/>
            <a:ext cx="32334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7" name="Google Shape;257;p67"/>
          <p:cNvSpPr txBox="1"/>
          <p:nvPr>
            <p:ph idx="5" type="subTitle"/>
          </p:nvPr>
        </p:nvSpPr>
        <p:spPr>
          <a:xfrm>
            <a:off x="5195489" y="3504525"/>
            <a:ext cx="32334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8" name="Google Shape;258;p67"/>
          <p:cNvSpPr txBox="1"/>
          <p:nvPr>
            <p:ph idx="6" type="subTitle"/>
          </p:nvPr>
        </p:nvSpPr>
        <p:spPr>
          <a:xfrm>
            <a:off x="1322950" y="3054800"/>
            <a:ext cx="32334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9" name="Google Shape;259;p67"/>
          <p:cNvSpPr txBox="1"/>
          <p:nvPr>
            <p:ph idx="7" type="subTitle"/>
          </p:nvPr>
        </p:nvSpPr>
        <p:spPr>
          <a:xfrm>
            <a:off x="5195486" y="1306475"/>
            <a:ext cx="32334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67"/>
          <p:cNvSpPr txBox="1"/>
          <p:nvPr>
            <p:ph idx="8" type="subTitle"/>
          </p:nvPr>
        </p:nvSpPr>
        <p:spPr>
          <a:xfrm>
            <a:off x="5195486" y="3054800"/>
            <a:ext cx="32334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261" name="Google Shape;261;p67"/>
          <p:cNvGrpSpPr/>
          <p:nvPr/>
        </p:nvGrpSpPr>
        <p:grpSpPr>
          <a:xfrm flipH="1" rot="5400000">
            <a:off x="8760313" y="86301"/>
            <a:ext cx="54849" cy="275147"/>
            <a:chOff x="6711325" y="271875"/>
            <a:chExt cx="135900" cy="681900"/>
          </a:xfrm>
        </p:grpSpPr>
        <p:sp>
          <p:nvSpPr>
            <p:cNvPr id="262" name="Google Shape;262;p67"/>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7"/>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7"/>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67"/>
          <p:cNvGrpSpPr/>
          <p:nvPr/>
        </p:nvGrpSpPr>
        <p:grpSpPr>
          <a:xfrm flipH="1" rot="5400000">
            <a:off x="8760313" y="4782076"/>
            <a:ext cx="54849" cy="275147"/>
            <a:chOff x="6711325" y="271875"/>
            <a:chExt cx="135900" cy="681900"/>
          </a:xfrm>
        </p:grpSpPr>
        <p:sp>
          <p:nvSpPr>
            <p:cNvPr id="266" name="Google Shape;266;p67"/>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7"/>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7"/>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p67"/>
          <p:cNvSpPr/>
          <p:nvPr/>
        </p:nvSpPr>
        <p:spPr>
          <a:xfrm>
            <a:off x="85825" y="4643546"/>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7"/>
          <p:cNvSpPr/>
          <p:nvPr/>
        </p:nvSpPr>
        <p:spPr>
          <a:xfrm>
            <a:off x="85825" y="-520179"/>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72" name="Shape 272"/>
        <p:cNvGrpSpPr/>
        <p:nvPr/>
      </p:nvGrpSpPr>
      <p:grpSpPr>
        <a:xfrm>
          <a:off x="0" y="0"/>
          <a:ext cx="0" cy="0"/>
          <a:chOff x="0" y="0"/>
          <a:chExt cx="0" cy="0"/>
        </a:xfrm>
      </p:grpSpPr>
      <p:sp>
        <p:nvSpPr>
          <p:cNvPr id="273" name="Google Shape;273;p6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74" name="Google Shape;274;p68"/>
          <p:cNvSpPr txBox="1"/>
          <p:nvPr>
            <p:ph idx="1" type="subTitle"/>
          </p:nvPr>
        </p:nvSpPr>
        <p:spPr>
          <a:xfrm>
            <a:off x="725150" y="1757759"/>
            <a:ext cx="24591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5" name="Google Shape;275;p68"/>
          <p:cNvSpPr txBox="1"/>
          <p:nvPr>
            <p:ph idx="2" type="subTitle"/>
          </p:nvPr>
        </p:nvSpPr>
        <p:spPr>
          <a:xfrm>
            <a:off x="3342473" y="1757759"/>
            <a:ext cx="24591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6" name="Google Shape;276;p68"/>
          <p:cNvSpPr txBox="1"/>
          <p:nvPr>
            <p:ph idx="3" type="subTitle"/>
          </p:nvPr>
        </p:nvSpPr>
        <p:spPr>
          <a:xfrm>
            <a:off x="5964604" y="1757759"/>
            <a:ext cx="24597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7" name="Google Shape;277;p68"/>
          <p:cNvSpPr txBox="1"/>
          <p:nvPr>
            <p:ph idx="4" type="subTitle"/>
          </p:nvPr>
        </p:nvSpPr>
        <p:spPr>
          <a:xfrm>
            <a:off x="725150" y="3503696"/>
            <a:ext cx="24591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8" name="Google Shape;278;p68"/>
          <p:cNvSpPr txBox="1"/>
          <p:nvPr>
            <p:ph idx="5" type="subTitle"/>
          </p:nvPr>
        </p:nvSpPr>
        <p:spPr>
          <a:xfrm>
            <a:off x="3342473" y="3503696"/>
            <a:ext cx="24591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9" name="Google Shape;279;p68"/>
          <p:cNvSpPr txBox="1"/>
          <p:nvPr>
            <p:ph idx="6" type="subTitle"/>
          </p:nvPr>
        </p:nvSpPr>
        <p:spPr>
          <a:xfrm>
            <a:off x="5964604" y="3503696"/>
            <a:ext cx="24540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0" name="Google Shape;280;p68"/>
          <p:cNvSpPr txBox="1"/>
          <p:nvPr>
            <p:ph idx="7" type="subTitle"/>
          </p:nvPr>
        </p:nvSpPr>
        <p:spPr>
          <a:xfrm>
            <a:off x="720000" y="1294597"/>
            <a:ext cx="24591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1" name="Google Shape;281;p68"/>
          <p:cNvSpPr txBox="1"/>
          <p:nvPr>
            <p:ph idx="8" type="subTitle"/>
          </p:nvPr>
        </p:nvSpPr>
        <p:spPr>
          <a:xfrm>
            <a:off x="3342479" y="1294597"/>
            <a:ext cx="24591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2" name="Google Shape;282;p68"/>
          <p:cNvSpPr txBox="1"/>
          <p:nvPr>
            <p:ph idx="9" type="subTitle"/>
          </p:nvPr>
        </p:nvSpPr>
        <p:spPr>
          <a:xfrm>
            <a:off x="5964606" y="1294597"/>
            <a:ext cx="24597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3" name="Google Shape;283;p68"/>
          <p:cNvSpPr txBox="1"/>
          <p:nvPr>
            <p:ph idx="13" type="subTitle"/>
          </p:nvPr>
        </p:nvSpPr>
        <p:spPr>
          <a:xfrm>
            <a:off x="720344" y="3036034"/>
            <a:ext cx="24591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4" name="Google Shape;284;p68"/>
          <p:cNvSpPr txBox="1"/>
          <p:nvPr>
            <p:ph idx="14" type="subTitle"/>
          </p:nvPr>
        </p:nvSpPr>
        <p:spPr>
          <a:xfrm>
            <a:off x="3342479" y="3036034"/>
            <a:ext cx="24591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5" name="Google Shape;285;p68"/>
          <p:cNvSpPr txBox="1"/>
          <p:nvPr>
            <p:ph idx="15" type="subTitle"/>
          </p:nvPr>
        </p:nvSpPr>
        <p:spPr>
          <a:xfrm>
            <a:off x="5964606" y="3036034"/>
            <a:ext cx="24591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286" name="Google Shape;286;p68"/>
          <p:cNvCxnSpPr/>
          <p:nvPr/>
        </p:nvCxnSpPr>
        <p:spPr>
          <a:xfrm>
            <a:off x="8640805"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019"/>
              </a:srgbClr>
            </a:outerShdw>
          </a:effectLst>
        </p:spPr>
      </p:cxnSp>
      <p:sp>
        <p:nvSpPr>
          <p:cNvPr id="287" name="Google Shape;287;p68"/>
          <p:cNvSpPr/>
          <p:nvPr/>
        </p:nvSpPr>
        <p:spPr>
          <a:xfrm>
            <a:off x="8293643"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8"/>
          <p:cNvSpPr/>
          <p:nvPr/>
        </p:nvSpPr>
        <p:spPr>
          <a:xfrm>
            <a:off x="8293643"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68"/>
          <p:cNvPicPr preferRelativeResize="0"/>
          <p:nvPr/>
        </p:nvPicPr>
        <p:blipFill rotWithShape="1">
          <a:blip r:embed="rId2">
            <a:alphaModFix/>
          </a:blip>
          <a:srcRect b="0" l="0" r="0" t="0"/>
          <a:stretch/>
        </p:blipFill>
        <p:spPr>
          <a:xfrm>
            <a:off x="-4197650" y="-731897"/>
            <a:ext cx="4625494" cy="5143501"/>
          </a:xfrm>
          <a:prstGeom prst="rect">
            <a:avLst/>
          </a:prstGeom>
          <a:noFill/>
          <a:ln>
            <a:noFill/>
          </a:ln>
        </p:spPr>
      </p:pic>
      <p:sp>
        <p:nvSpPr>
          <p:cNvPr id="290" name="Google Shape;290;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91" name="Shape 291"/>
        <p:cNvGrpSpPr/>
        <p:nvPr/>
      </p:nvGrpSpPr>
      <p:grpSpPr>
        <a:xfrm>
          <a:off x="0" y="0"/>
          <a:ext cx="0" cy="0"/>
          <a:chOff x="0" y="0"/>
          <a:chExt cx="0" cy="0"/>
        </a:xfrm>
      </p:grpSpPr>
      <p:sp>
        <p:nvSpPr>
          <p:cNvPr id="292" name="Google Shape;292;p6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cxnSp>
        <p:nvCxnSpPr>
          <p:cNvPr id="293" name="Google Shape;293;p69"/>
          <p:cNvCxnSpPr/>
          <p:nvPr/>
        </p:nvCxnSpPr>
        <p:spPr>
          <a:xfrm>
            <a:off x="8752780"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019"/>
              </a:srgbClr>
            </a:outerShdw>
          </a:effectLst>
        </p:spPr>
      </p:cxnSp>
      <p:sp>
        <p:nvSpPr>
          <p:cNvPr id="294" name="Google Shape;294;p69"/>
          <p:cNvSpPr/>
          <p:nvPr/>
        </p:nvSpPr>
        <p:spPr>
          <a:xfrm>
            <a:off x="8405618"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9"/>
          <p:cNvSpPr/>
          <p:nvPr/>
        </p:nvSpPr>
        <p:spPr>
          <a:xfrm>
            <a:off x="8405618"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69"/>
          <p:cNvPicPr preferRelativeResize="0"/>
          <p:nvPr/>
        </p:nvPicPr>
        <p:blipFill rotWithShape="1">
          <a:blip r:embed="rId2">
            <a:alphaModFix/>
          </a:blip>
          <a:srcRect b="0" l="0" r="0" t="0"/>
          <a:stretch/>
        </p:blipFill>
        <p:spPr>
          <a:xfrm flipH="1">
            <a:off x="-404350" y="-535525"/>
            <a:ext cx="983526" cy="1941770"/>
          </a:xfrm>
          <a:prstGeom prst="rect">
            <a:avLst/>
          </a:prstGeom>
          <a:noFill/>
          <a:ln>
            <a:noFill/>
          </a:ln>
        </p:spPr>
      </p:pic>
      <p:pic>
        <p:nvPicPr>
          <p:cNvPr id="297" name="Google Shape;297;p69"/>
          <p:cNvPicPr preferRelativeResize="0"/>
          <p:nvPr/>
        </p:nvPicPr>
        <p:blipFill rotWithShape="1">
          <a:blip r:embed="rId2">
            <a:alphaModFix/>
          </a:blip>
          <a:srcRect b="0" l="0" r="0" t="0"/>
          <a:stretch/>
        </p:blipFill>
        <p:spPr>
          <a:xfrm flipH="1" rot="-5400000">
            <a:off x="-787050" y="3680862"/>
            <a:ext cx="983526" cy="1941770"/>
          </a:xfrm>
          <a:prstGeom prst="rect">
            <a:avLst/>
          </a:prstGeom>
          <a:noFill/>
          <a:ln>
            <a:noFill/>
          </a:ln>
        </p:spPr>
      </p:pic>
      <p:sp>
        <p:nvSpPr>
          <p:cNvPr id="298" name="Google Shape;298;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99" name="Shape 299"/>
        <p:cNvGrpSpPr/>
        <p:nvPr/>
      </p:nvGrpSpPr>
      <p:grpSpPr>
        <a:xfrm>
          <a:off x="0" y="0"/>
          <a:ext cx="0" cy="0"/>
          <a:chOff x="0" y="0"/>
          <a:chExt cx="0" cy="0"/>
        </a:xfrm>
      </p:grpSpPr>
      <p:sp>
        <p:nvSpPr>
          <p:cNvPr id="300" name="Google Shape;300;p7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301" name="Google Shape;301;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2" name="Shape 302"/>
        <p:cNvGrpSpPr/>
        <p:nvPr/>
      </p:nvGrpSpPr>
      <p:grpSpPr>
        <a:xfrm>
          <a:off x="0" y="0"/>
          <a:ext cx="0" cy="0"/>
          <a:chOff x="0" y="0"/>
          <a:chExt cx="0" cy="0"/>
        </a:xfrm>
      </p:grpSpPr>
      <p:sp>
        <p:nvSpPr>
          <p:cNvPr id="303" name="Google Shape;303;p71"/>
          <p:cNvSpPr txBox="1"/>
          <p:nvPr>
            <p:ph type="ctrTitle"/>
          </p:nvPr>
        </p:nvSpPr>
        <p:spPr>
          <a:xfrm>
            <a:off x="715100" y="737750"/>
            <a:ext cx="4450800" cy="105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04" name="Google Shape;304;p71"/>
          <p:cNvSpPr txBox="1"/>
          <p:nvPr>
            <p:ph idx="1" type="subTitle"/>
          </p:nvPr>
        </p:nvSpPr>
        <p:spPr>
          <a:xfrm>
            <a:off x="715100" y="1903162"/>
            <a:ext cx="4450800" cy="79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5" name="Google Shape;305;p71"/>
          <p:cNvSpPr txBox="1"/>
          <p:nvPr/>
        </p:nvSpPr>
        <p:spPr>
          <a:xfrm>
            <a:off x="715100" y="3706250"/>
            <a:ext cx="4379400" cy="447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Hind"/>
                <a:ea typeface="Hind"/>
                <a:cs typeface="Hind"/>
                <a:sym typeface="Hind"/>
              </a:rPr>
              <a:t>CREDITS: This presentation template was created by </a:t>
            </a:r>
            <a:r>
              <a:rPr b="1" i="0" lang="en" sz="1000" u="sng" cap="none" strike="noStrike">
                <a:solidFill>
                  <a:schemeClr val="hlink"/>
                </a:solidFill>
                <a:latin typeface="Hind"/>
                <a:ea typeface="Hind"/>
                <a:cs typeface="Hind"/>
                <a:sym typeface="Hind"/>
                <a:hlinkClick r:id="rId2"/>
              </a:rPr>
              <a:t>Slidesgo</a:t>
            </a:r>
            <a:r>
              <a:rPr b="0" i="0" lang="en" sz="1000" u="sng" cap="none" strike="noStrike">
                <a:solidFill>
                  <a:schemeClr val="dk1"/>
                </a:solidFill>
                <a:latin typeface="Hind"/>
                <a:ea typeface="Hind"/>
                <a:cs typeface="Hind"/>
                <a:sym typeface="Hind"/>
              </a:rPr>
              <a:t>,</a:t>
            </a:r>
            <a:r>
              <a:rPr b="0" i="0" lang="en" sz="1000" u="none" cap="none" strike="noStrike">
                <a:solidFill>
                  <a:schemeClr val="dk1"/>
                </a:solidFill>
                <a:latin typeface="Hind"/>
                <a:ea typeface="Hind"/>
                <a:cs typeface="Hind"/>
                <a:sym typeface="Hind"/>
              </a:rPr>
              <a:t> including icons by </a:t>
            </a:r>
            <a:r>
              <a:rPr b="1" i="0" lang="en" sz="1000" u="sng" cap="none" strike="noStrike">
                <a:solidFill>
                  <a:schemeClr val="dk1"/>
                </a:solidFill>
                <a:latin typeface="Hind"/>
                <a:ea typeface="Hind"/>
                <a:cs typeface="Hind"/>
                <a:sym typeface="Hind"/>
                <a:hlinkClick r:id="rId3">
                  <a:extLst>
                    <a:ext uri="{A12FA001-AC4F-418D-AE19-62706E023703}">
                      <ahyp:hlinkClr val="tx"/>
                    </a:ext>
                  </a:extLst>
                </a:hlinkClick>
              </a:rPr>
              <a:t>Flaticon</a:t>
            </a:r>
            <a:r>
              <a:rPr b="0" i="0" lang="en" sz="1000" u="sng" cap="none" strike="noStrike">
                <a:solidFill>
                  <a:schemeClr val="dk1"/>
                </a:solidFill>
                <a:latin typeface="Hind"/>
                <a:ea typeface="Hind"/>
                <a:cs typeface="Hind"/>
                <a:sym typeface="Hind"/>
              </a:rPr>
              <a:t>,</a:t>
            </a:r>
            <a:r>
              <a:rPr b="0" i="0" lang="en" sz="1000" u="none" cap="none" strike="noStrike">
                <a:solidFill>
                  <a:schemeClr val="dk1"/>
                </a:solidFill>
                <a:latin typeface="Hind"/>
                <a:ea typeface="Hind"/>
                <a:cs typeface="Hind"/>
                <a:sym typeface="Hind"/>
              </a:rPr>
              <a:t> and infographics &amp; images by </a:t>
            </a:r>
            <a:r>
              <a:rPr b="1" i="0" lang="en" sz="1000" u="sng" cap="none" strike="noStrike">
                <a:solidFill>
                  <a:schemeClr val="dk1"/>
                </a:solidFill>
                <a:latin typeface="Hind"/>
                <a:ea typeface="Hind"/>
                <a:cs typeface="Hind"/>
                <a:sym typeface="Hind"/>
                <a:hlinkClick r:id="rId4">
                  <a:extLst>
                    <a:ext uri="{A12FA001-AC4F-418D-AE19-62706E023703}">
                      <ahyp:hlinkClr val="tx"/>
                    </a:ext>
                  </a:extLst>
                </a:hlinkClick>
              </a:rPr>
              <a:t>Freepik</a:t>
            </a:r>
            <a:endParaRPr b="1" i="0" sz="1000" u="sng" cap="none" strike="noStrike">
              <a:solidFill>
                <a:schemeClr val="dk1"/>
              </a:solidFill>
              <a:latin typeface="Hind"/>
              <a:ea typeface="Hind"/>
              <a:cs typeface="Hind"/>
              <a:sym typeface="Hind"/>
            </a:endParaRPr>
          </a:p>
        </p:txBody>
      </p:sp>
      <p:grpSp>
        <p:nvGrpSpPr>
          <p:cNvPr id="306" name="Google Shape;306;p71"/>
          <p:cNvGrpSpPr/>
          <p:nvPr/>
        </p:nvGrpSpPr>
        <p:grpSpPr>
          <a:xfrm flipH="1">
            <a:off x="272756" y="456637"/>
            <a:ext cx="54849" cy="275147"/>
            <a:chOff x="6711325" y="271875"/>
            <a:chExt cx="135900" cy="681900"/>
          </a:xfrm>
        </p:grpSpPr>
        <p:sp>
          <p:nvSpPr>
            <p:cNvPr id="307" name="Google Shape;307;p71"/>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71"/>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1"/>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0" name="Google Shape;310;p71"/>
          <p:cNvSpPr/>
          <p:nvPr/>
        </p:nvSpPr>
        <p:spPr>
          <a:xfrm>
            <a:off x="0" y="3661021"/>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2" name="Shape 312"/>
        <p:cNvGrpSpPr/>
        <p:nvPr/>
      </p:nvGrpSpPr>
      <p:grpSpPr>
        <a:xfrm>
          <a:off x="0" y="0"/>
          <a:ext cx="0" cy="0"/>
          <a:chOff x="0" y="0"/>
          <a:chExt cx="0" cy="0"/>
        </a:xfrm>
      </p:grpSpPr>
      <p:pic>
        <p:nvPicPr>
          <p:cNvPr id="313" name="Google Shape;313;p72"/>
          <p:cNvPicPr preferRelativeResize="0"/>
          <p:nvPr/>
        </p:nvPicPr>
        <p:blipFill rotWithShape="1">
          <a:blip r:embed="rId2">
            <a:alphaModFix/>
          </a:blip>
          <a:srcRect b="0" l="0" r="0" t="0"/>
          <a:stretch/>
        </p:blipFill>
        <p:spPr>
          <a:xfrm>
            <a:off x="-2311570" y="2116828"/>
            <a:ext cx="3026666" cy="3026664"/>
          </a:xfrm>
          <a:prstGeom prst="rect">
            <a:avLst/>
          </a:prstGeom>
          <a:noFill/>
          <a:ln>
            <a:noFill/>
          </a:ln>
        </p:spPr>
      </p:pic>
      <p:sp>
        <p:nvSpPr>
          <p:cNvPr id="314" name="Google Shape;314;p72"/>
          <p:cNvSpPr/>
          <p:nvPr/>
        </p:nvSpPr>
        <p:spPr>
          <a:xfrm>
            <a:off x="8464250" y="-4"/>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5" name="Google Shape;315;p72"/>
          <p:cNvGrpSpPr/>
          <p:nvPr/>
        </p:nvGrpSpPr>
        <p:grpSpPr>
          <a:xfrm flipH="1">
            <a:off x="8737006" y="1234562"/>
            <a:ext cx="54849" cy="275147"/>
            <a:chOff x="6711325" y="271875"/>
            <a:chExt cx="135900" cy="681900"/>
          </a:xfrm>
        </p:grpSpPr>
        <p:sp>
          <p:nvSpPr>
            <p:cNvPr id="316" name="Google Shape;316;p72"/>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72"/>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72"/>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20" name="Shape 320"/>
        <p:cNvGrpSpPr/>
        <p:nvPr/>
      </p:nvGrpSpPr>
      <p:grpSpPr>
        <a:xfrm>
          <a:off x="0" y="0"/>
          <a:ext cx="0" cy="0"/>
          <a:chOff x="0" y="0"/>
          <a:chExt cx="0" cy="0"/>
        </a:xfrm>
      </p:grpSpPr>
      <p:sp>
        <p:nvSpPr>
          <p:cNvPr id="321" name="Google Shape;321;p73"/>
          <p:cNvSpPr/>
          <p:nvPr/>
        </p:nvSpPr>
        <p:spPr>
          <a:xfrm>
            <a:off x="8500015" y="2205409"/>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73"/>
          <p:cNvGrpSpPr/>
          <p:nvPr/>
        </p:nvGrpSpPr>
        <p:grpSpPr>
          <a:xfrm flipH="1">
            <a:off x="8772764" y="115375"/>
            <a:ext cx="54849" cy="275147"/>
            <a:chOff x="6711325" y="271875"/>
            <a:chExt cx="135900" cy="681900"/>
          </a:xfrm>
        </p:grpSpPr>
        <p:sp>
          <p:nvSpPr>
            <p:cNvPr id="323" name="Google Shape;323;p73"/>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73"/>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73"/>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 name="Google Shape;326;p73"/>
          <p:cNvGrpSpPr/>
          <p:nvPr/>
        </p:nvGrpSpPr>
        <p:grpSpPr>
          <a:xfrm rot="10800000">
            <a:off x="8772764" y="4753000"/>
            <a:ext cx="54849" cy="275147"/>
            <a:chOff x="6711325" y="271875"/>
            <a:chExt cx="135900" cy="681900"/>
          </a:xfrm>
        </p:grpSpPr>
        <p:sp>
          <p:nvSpPr>
            <p:cNvPr id="327" name="Google Shape;327;p73"/>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73"/>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73"/>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73"/>
          <p:cNvSpPr/>
          <p:nvPr/>
        </p:nvSpPr>
        <p:spPr>
          <a:xfrm>
            <a:off x="52210" y="2205396"/>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1" name="Google Shape;331;p73"/>
          <p:cNvGrpSpPr/>
          <p:nvPr/>
        </p:nvGrpSpPr>
        <p:grpSpPr>
          <a:xfrm flipH="1">
            <a:off x="324959" y="115362"/>
            <a:ext cx="54849" cy="275147"/>
            <a:chOff x="6711325" y="271875"/>
            <a:chExt cx="135900" cy="681900"/>
          </a:xfrm>
        </p:grpSpPr>
        <p:sp>
          <p:nvSpPr>
            <p:cNvPr id="332" name="Google Shape;332;p73"/>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3"/>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73"/>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 name="Google Shape;335;p73"/>
          <p:cNvGrpSpPr/>
          <p:nvPr/>
        </p:nvGrpSpPr>
        <p:grpSpPr>
          <a:xfrm rot="10800000">
            <a:off x="324959" y="4752987"/>
            <a:ext cx="54849" cy="275147"/>
            <a:chOff x="6711325" y="271875"/>
            <a:chExt cx="135900" cy="681900"/>
          </a:xfrm>
        </p:grpSpPr>
        <p:sp>
          <p:nvSpPr>
            <p:cNvPr id="336" name="Google Shape;336;p73"/>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73"/>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73"/>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4" name="Shape 344"/>
        <p:cNvGrpSpPr/>
        <p:nvPr/>
      </p:nvGrpSpPr>
      <p:grpSpPr>
        <a:xfrm>
          <a:off x="0" y="0"/>
          <a:ext cx="0" cy="0"/>
          <a:chOff x="0" y="0"/>
          <a:chExt cx="0" cy="0"/>
        </a:xfrm>
      </p:grpSpPr>
      <p:sp>
        <p:nvSpPr>
          <p:cNvPr id="345" name="Google Shape;345;g29d66e44e9c_0_8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6" name="Google Shape;346;g29d66e44e9c_0_8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7" name="Google Shape;347;g29d66e44e9c_0_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8" name="Shape 348"/>
        <p:cNvGrpSpPr/>
        <p:nvPr/>
      </p:nvGrpSpPr>
      <p:grpSpPr>
        <a:xfrm>
          <a:off x="0" y="0"/>
          <a:ext cx="0" cy="0"/>
          <a:chOff x="0" y="0"/>
          <a:chExt cx="0" cy="0"/>
        </a:xfrm>
      </p:grpSpPr>
      <p:sp>
        <p:nvSpPr>
          <p:cNvPr id="349" name="Google Shape;349;g29d66e44e9c_0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0" name="Google Shape;350;g29d66e44e9c_0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351" name="Shape 351"/>
        <p:cNvGrpSpPr/>
        <p:nvPr/>
      </p:nvGrpSpPr>
      <p:grpSpPr>
        <a:xfrm>
          <a:off x="0" y="0"/>
          <a:ext cx="0" cy="0"/>
          <a:chOff x="0" y="0"/>
          <a:chExt cx="0" cy="0"/>
        </a:xfrm>
      </p:grpSpPr>
      <p:sp>
        <p:nvSpPr>
          <p:cNvPr id="352" name="Google Shape;352;g29d66e44e9c_0_88"/>
          <p:cNvSpPr txBox="1"/>
          <p:nvPr>
            <p:ph idx="1" type="subTitle"/>
          </p:nvPr>
        </p:nvSpPr>
        <p:spPr>
          <a:xfrm>
            <a:off x="722375" y="1307600"/>
            <a:ext cx="4350600" cy="1121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91919"/>
              </a:buClr>
              <a:buSzPts val="1400"/>
              <a:buFont typeface="Anaheim"/>
              <a:buChar char="●"/>
              <a:defRPr/>
            </a:lvl1pPr>
            <a:lvl2pPr lvl="1" algn="l">
              <a:lnSpc>
                <a:spcPct val="100000"/>
              </a:lnSpc>
              <a:spcBef>
                <a:spcPts val="0"/>
              </a:spcBef>
              <a:spcAft>
                <a:spcPts val="0"/>
              </a:spcAft>
              <a:buClr>
                <a:srgbClr val="191919"/>
              </a:buClr>
              <a:buSzPts val="1400"/>
              <a:buFont typeface="Anaheim"/>
              <a:buChar char="○"/>
              <a:defRPr sz="1600"/>
            </a:lvl2pPr>
            <a:lvl3pPr lvl="2" algn="l">
              <a:lnSpc>
                <a:spcPct val="100000"/>
              </a:lnSpc>
              <a:spcBef>
                <a:spcPts val="0"/>
              </a:spcBef>
              <a:spcAft>
                <a:spcPts val="0"/>
              </a:spcAft>
              <a:buClr>
                <a:srgbClr val="191919"/>
              </a:buClr>
              <a:buSzPts val="1400"/>
              <a:buFont typeface="Anaheim"/>
              <a:buChar char="■"/>
              <a:defRPr sz="1600"/>
            </a:lvl3pPr>
            <a:lvl4pPr lvl="3" algn="l">
              <a:lnSpc>
                <a:spcPct val="100000"/>
              </a:lnSpc>
              <a:spcBef>
                <a:spcPts val="0"/>
              </a:spcBef>
              <a:spcAft>
                <a:spcPts val="0"/>
              </a:spcAft>
              <a:buClr>
                <a:srgbClr val="191919"/>
              </a:buClr>
              <a:buSzPts val="1400"/>
              <a:buFont typeface="Anaheim"/>
              <a:buChar char="●"/>
              <a:defRPr sz="1600"/>
            </a:lvl4pPr>
            <a:lvl5pPr lvl="4" algn="l">
              <a:lnSpc>
                <a:spcPct val="100000"/>
              </a:lnSpc>
              <a:spcBef>
                <a:spcPts val="0"/>
              </a:spcBef>
              <a:spcAft>
                <a:spcPts val="0"/>
              </a:spcAft>
              <a:buClr>
                <a:srgbClr val="191919"/>
              </a:buClr>
              <a:buSzPts val="1400"/>
              <a:buFont typeface="Anaheim"/>
              <a:buChar char="○"/>
              <a:defRPr sz="1600"/>
            </a:lvl5pPr>
            <a:lvl6pPr lvl="5" algn="l">
              <a:lnSpc>
                <a:spcPct val="100000"/>
              </a:lnSpc>
              <a:spcBef>
                <a:spcPts val="0"/>
              </a:spcBef>
              <a:spcAft>
                <a:spcPts val="0"/>
              </a:spcAft>
              <a:buClr>
                <a:srgbClr val="191919"/>
              </a:buClr>
              <a:buSzPts val="1400"/>
              <a:buFont typeface="Anaheim"/>
              <a:buChar char="■"/>
              <a:defRPr sz="1600"/>
            </a:lvl6pPr>
            <a:lvl7pPr lvl="6" algn="l">
              <a:lnSpc>
                <a:spcPct val="100000"/>
              </a:lnSpc>
              <a:spcBef>
                <a:spcPts val="0"/>
              </a:spcBef>
              <a:spcAft>
                <a:spcPts val="0"/>
              </a:spcAft>
              <a:buClr>
                <a:srgbClr val="191919"/>
              </a:buClr>
              <a:buSzPts val="1400"/>
              <a:buFont typeface="Anaheim"/>
              <a:buChar char="●"/>
              <a:defRPr sz="1600"/>
            </a:lvl7pPr>
            <a:lvl8pPr lvl="7" algn="l">
              <a:lnSpc>
                <a:spcPct val="100000"/>
              </a:lnSpc>
              <a:spcBef>
                <a:spcPts val="0"/>
              </a:spcBef>
              <a:spcAft>
                <a:spcPts val="0"/>
              </a:spcAft>
              <a:buClr>
                <a:srgbClr val="191919"/>
              </a:buClr>
              <a:buSzPts val="1400"/>
              <a:buFont typeface="Anaheim"/>
              <a:buChar char="○"/>
              <a:defRPr sz="1600"/>
            </a:lvl8pPr>
            <a:lvl9pPr lvl="8" algn="l">
              <a:lnSpc>
                <a:spcPct val="100000"/>
              </a:lnSpc>
              <a:spcBef>
                <a:spcPts val="0"/>
              </a:spcBef>
              <a:spcAft>
                <a:spcPts val="0"/>
              </a:spcAft>
              <a:buClr>
                <a:srgbClr val="191919"/>
              </a:buClr>
              <a:buSzPts val="1400"/>
              <a:buFont typeface="Anaheim"/>
              <a:buChar char="■"/>
              <a:defRPr sz="1600"/>
            </a:lvl9pPr>
          </a:lstStyle>
          <a:p/>
        </p:txBody>
      </p:sp>
      <p:sp>
        <p:nvSpPr>
          <p:cNvPr id="353" name="Google Shape;353;g29d66e44e9c_0_88"/>
          <p:cNvSpPr txBox="1"/>
          <p:nvPr>
            <p:ph type="title"/>
          </p:nvPr>
        </p:nvSpPr>
        <p:spPr>
          <a:xfrm>
            <a:off x="722376" y="448056"/>
            <a:ext cx="7708500" cy="5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4" name="Google Shape;354;g29d66e44e9c_0_88"/>
          <p:cNvSpPr/>
          <p:nvPr/>
        </p:nvSpPr>
        <p:spPr>
          <a:xfrm>
            <a:off x="8475075" y="4095571"/>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5" name="Google Shape;355;g29d66e44e9c_0_88"/>
          <p:cNvGrpSpPr/>
          <p:nvPr/>
        </p:nvGrpSpPr>
        <p:grpSpPr>
          <a:xfrm flipH="1" rot="5400000">
            <a:off x="337101" y="86289"/>
            <a:ext cx="54849" cy="275147"/>
            <a:chOff x="6711325" y="271875"/>
            <a:chExt cx="135900" cy="681900"/>
          </a:xfrm>
        </p:grpSpPr>
        <p:sp>
          <p:nvSpPr>
            <p:cNvPr id="356" name="Google Shape;356;g29d66e44e9c_0_88"/>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29d66e44e9c_0_88"/>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29d66e44e9c_0_88"/>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9" name="Google Shape;359;g29d66e44e9c_0_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60" name="Shape 360"/>
        <p:cNvGrpSpPr/>
        <p:nvPr/>
      </p:nvGrpSpPr>
      <p:grpSpPr>
        <a:xfrm>
          <a:off x="0" y="0"/>
          <a:ext cx="0" cy="0"/>
          <a:chOff x="0" y="0"/>
          <a:chExt cx="0" cy="0"/>
        </a:xfrm>
      </p:grpSpPr>
      <p:sp>
        <p:nvSpPr>
          <p:cNvPr id="361" name="Google Shape;361;g29d66e44e9c_0_9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362" name="Google Shape;362;g29d66e44e9c_0_97"/>
          <p:cNvCxnSpPr/>
          <p:nvPr/>
        </p:nvCxnSpPr>
        <p:spPr>
          <a:xfrm>
            <a:off x="8752780"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019"/>
              </a:srgbClr>
            </a:outerShdw>
          </a:effectLst>
        </p:spPr>
      </p:cxnSp>
      <p:sp>
        <p:nvSpPr>
          <p:cNvPr id="363" name="Google Shape;363;g29d66e44e9c_0_97"/>
          <p:cNvSpPr/>
          <p:nvPr/>
        </p:nvSpPr>
        <p:spPr>
          <a:xfrm>
            <a:off x="8405618"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29d66e44e9c_0_97"/>
          <p:cNvSpPr/>
          <p:nvPr/>
        </p:nvSpPr>
        <p:spPr>
          <a:xfrm>
            <a:off x="8405618"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5" name="Google Shape;365;g29d66e44e9c_0_97"/>
          <p:cNvPicPr preferRelativeResize="0"/>
          <p:nvPr/>
        </p:nvPicPr>
        <p:blipFill rotWithShape="1">
          <a:blip r:embed="rId2">
            <a:alphaModFix/>
          </a:blip>
          <a:srcRect b="0" l="0" r="0" t="0"/>
          <a:stretch/>
        </p:blipFill>
        <p:spPr>
          <a:xfrm flipH="1">
            <a:off x="-404350" y="-535525"/>
            <a:ext cx="983526" cy="1941770"/>
          </a:xfrm>
          <a:prstGeom prst="rect">
            <a:avLst/>
          </a:prstGeom>
          <a:noFill/>
          <a:ln>
            <a:noFill/>
          </a:ln>
        </p:spPr>
      </p:pic>
      <p:pic>
        <p:nvPicPr>
          <p:cNvPr id="366" name="Google Shape;366;g29d66e44e9c_0_97"/>
          <p:cNvPicPr preferRelativeResize="0"/>
          <p:nvPr/>
        </p:nvPicPr>
        <p:blipFill rotWithShape="1">
          <a:blip r:embed="rId2">
            <a:alphaModFix/>
          </a:blip>
          <a:srcRect b="0" l="0" r="0" t="0"/>
          <a:stretch/>
        </p:blipFill>
        <p:spPr>
          <a:xfrm flipH="1" rot="-5400000">
            <a:off x="-787050" y="3680862"/>
            <a:ext cx="983526" cy="1941770"/>
          </a:xfrm>
          <a:prstGeom prst="rect">
            <a:avLst/>
          </a:prstGeom>
          <a:noFill/>
          <a:ln>
            <a:noFill/>
          </a:ln>
        </p:spPr>
      </p:pic>
      <p:sp>
        <p:nvSpPr>
          <p:cNvPr id="367" name="Google Shape;367;g29d66e44e9c_0_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
    <p:spTree>
      <p:nvGrpSpPr>
        <p:cNvPr id="368" name="Shape 368"/>
        <p:cNvGrpSpPr/>
        <p:nvPr/>
      </p:nvGrpSpPr>
      <p:grpSpPr>
        <a:xfrm>
          <a:off x="0" y="0"/>
          <a:ext cx="0" cy="0"/>
          <a:chOff x="0" y="0"/>
          <a:chExt cx="0" cy="0"/>
        </a:xfrm>
      </p:grpSpPr>
      <p:sp>
        <p:nvSpPr>
          <p:cNvPr id="369" name="Google Shape;369;g29d66e44e9c_0_105"/>
          <p:cNvSpPr txBox="1"/>
          <p:nvPr>
            <p:ph type="title"/>
          </p:nvPr>
        </p:nvSpPr>
        <p:spPr>
          <a:xfrm>
            <a:off x="716775" y="510900"/>
            <a:ext cx="7710600" cy="482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0" name="Google Shape;370;g29d66e44e9c_0_1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g29d66e44e9c_0_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3" name="Shape 373"/>
        <p:cNvGrpSpPr/>
        <p:nvPr/>
      </p:nvGrpSpPr>
      <p:grpSpPr>
        <a:xfrm>
          <a:off x="0" y="0"/>
          <a:ext cx="0" cy="0"/>
          <a:chOff x="0" y="0"/>
          <a:chExt cx="0" cy="0"/>
        </a:xfrm>
      </p:grpSpPr>
      <p:sp>
        <p:nvSpPr>
          <p:cNvPr id="374" name="Google Shape;374;g29d66e44e9c_0_1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75" name="Google Shape;375;g29d66e44e9c_0_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6" name="Shape 376"/>
        <p:cNvGrpSpPr/>
        <p:nvPr/>
      </p:nvGrpSpPr>
      <p:grpSpPr>
        <a:xfrm>
          <a:off x="0" y="0"/>
          <a:ext cx="0" cy="0"/>
          <a:chOff x="0" y="0"/>
          <a:chExt cx="0" cy="0"/>
        </a:xfrm>
      </p:grpSpPr>
      <p:sp>
        <p:nvSpPr>
          <p:cNvPr id="377" name="Google Shape;377;g29d66e44e9c_0_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8" name="Google Shape;378;g29d66e44e9c_0_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9" name="Google Shape;379;g29d66e44e9c_0_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0" name="Shape 380"/>
        <p:cNvGrpSpPr/>
        <p:nvPr/>
      </p:nvGrpSpPr>
      <p:grpSpPr>
        <a:xfrm>
          <a:off x="0" y="0"/>
          <a:ext cx="0" cy="0"/>
          <a:chOff x="0" y="0"/>
          <a:chExt cx="0" cy="0"/>
        </a:xfrm>
      </p:grpSpPr>
      <p:sp>
        <p:nvSpPr>
          <p:cNvPr id="381" name="Google Shape;381;g29d66e44e9c_0_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2" name="Google Shape;382;g29d66e44e9c_0_1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3" name="Google Shape;383;g29d66e44e9c_0_1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4" name="Google Shape;384;g29d66e44e9c_0_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5" name="Shape 385"/>
        <p:cNvGrpSpPr/>
        <p:nvPr/>
      </p:nvGrpSpPr>
      <p:grpSpPr>
        <a:xfrm>
          <a:off x="0" y="0"/>
          <a:ext cx="0" cy="0"/>
          <a:chOff x="0" y="0"/>
          <a:chExt cx="0" cy="0"/>
        </a:xfrm>
      </p:grpSpPr>
      <p:sp>
        <p:nvSpPr>
          <p:cNvPr id="386" name="Google Shape;386;g29d66e44e9c_0_1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7" name="Google Shape;387;g29d66e44e9c_0_1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8" name="Google Shape;388;g29d66e44e9c_0_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1" name="Google Shape;3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9" name="Shape 389"/>
        <p:cNvGrpSpPr/>
        <p:nvPr/>
      </p:nvGrpSpPr>
      <p:grpSpPr>
        <a:xfrm>
          <a:off x="0" y="0"/>
          <a:ext cx="0" cy="0"/>
          <a:chOff x="0" y="0"/>
          <a:chExt cx="0" cy="0"/>
        </a:xfrm>
      </p:grpSpPr>
      <p:sp>
        <p:nvSpPr>
          <p:cNvPr id="390" name="Google Shape;390;g29d66e44e9c_0_1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1" name="Google Shape;391;g29d66e44e9c_0_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2" name="Shape 392"/>
        <p:cNvGrpSpPr/>
        <p:nvPr/>
      </p:nvGrpSpPr>
      <p:grpSpPr>
        <a:xfrm>
          <a:off x="0" y="0"/>
          <a:ext cx="0" cy="0"/>
          <a:chOff x="0" y="0"/>
          <a:chExt cx="0" cy="0"/>
        </a:xfrm>
      </p:grpSpPr>
      <p:sp>
        <p:nvSpPr>
          <p:cNvPr id="393" name="Google Shape;393;g29d66e44e9c_0_1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29d66e44e9c_0_12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5" name="Google Shape;395;g29d66e44e9c_0_12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6" name="Google Shape;396;g29d66e44e9c_0_12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7" name="Google Shape;397;g29d66e44e9c_0_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8" name="Shape 398"/>
        <p:cNvGrpSpPr/>
        <p:nvPr/>
      </p:nvGrpSpPr>
      <p:grpSpPr>
        <a:xfrm>
          <a:off x="0" y="0"/>
          <a:ext cx="0" cy="0"/>
          <a:chOff x="0" y="0"/>
          <a:chExt cx="0" cy="0"/>
        </a:xfrm>
      </p:grpSpPr>
      <p:sp>
        <p:nvSpPr>
          <p:cNvPr id="399" name="Google Shape;399;g29d66e44e9c_0_1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00" name="Google Shape;400;g29d66e44e9c_0_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1" name="Shape 401"/>
        <p:cNvGrpSpPr/>
        <p:nvPr/>
      </p:nvGrpSpPr>
      <p:grpSpPr>
        <a:xfrm>
          <a:off x="0" y="0"/>
          <a:ext cx="0" cy="0"/>
          <a:chOff x="0" y="0"/>
          <a:chExt cx="0" cy="0"/>
        </a:xfrm>
      </p:grpSpPr>
      <p:sp>
        <p:nvSpPr>
          <p:cNvPr id="402" name="Google Shape;402;g29d66e44e9c_0_1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03" name="Google Shape;403;g29d66e44e9c_0_1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04" name="Google Shape;404;g29d66e44e9c_0_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 name="Google Shape;4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 name="Google Shape;47;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 name="Google Shape;4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theme" Target="../theme/theme1.xml"/><Relationship Id="rId25" Type="http://schemas.openxmlformats.org/officeDocument/2006/relationships/slideLayout" Target="../slideLayouts/slideLayout39.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theme" Target="../theme/theme4.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6F3EF"/>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 name="Shape 70"/>
        <p:cNvGrpSpPr/>
        <p:nvPr/>
      </p:nvGrpSpPr>
      <p:grpSpPr>
        <a:xfrm>
          <a:off x="0" y="0"/>
          <a:ext cx="0" cy="0"/>
          <a:chOff x="0" y="0"/>
          <a:chExt cx="0" cy="0"/>
        </a:xfrm>
      </p:grpSpPr>
      <p:sp>
        <p:nvSpPr>
          <p:cNvPr id="71" name="Google Shape;71;p35"/>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Unbounded"/>
              <a:buNone/>
              <a:defRPr b="1" i="0" sz="2700" u="none" cap="none" strike="noStrike">
                <a:solidFill>
                  <a:schemeClr val="dk1"/>
                </a:solidFill>
                <a:latin typeface="Unbounded"/>
                <a:ea typeface="Unbounded"/>
                <a:cs typeface="Unbounded"/>
                <a:sym typeface="Unbounded"/>
              </a:defRPr>
            </a:lvl1pPr>
            <a:lvl2pPr lvl="1"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2pPr>
            <a:lvl3pPr lvl="2"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3pPr>
            <a:lvl4pPr lvl="3"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4pPr>
            <a:lvl5pPr lvl="4"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5pPr>
            <a:lvl6pPr lvl="5"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6pPr>
            <a:lvl7pPr lvl="6"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7pPr>
            <a:lvl8pPr lvl="7"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8pPr>
            <a:lvl9pPr lvl="8"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9pPr>
          </a:lstStyle>
          <a:p/>
        </p:txBody>
      </p:sp>
      <p:sp>
        <p:nvSpPr>
          <p:cNvPr id="72" name="Google Shape;72;p35"/>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1pPr>
            <a:lvl2pPr indent="-304800" lvl="1" marL="9144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2pPr>
            <a:lvl3pPr indent="-304800" lvl="2" marL="13716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3pPr>
            <a:lvl4pPr indent="-304800" lvl="3" marL="18288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4pPr>
            <a:lvl5pPr indent="-304800" lvl="4" marL="22860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5pPr>
            <a:lvl6pPr indent="-304800" lvl="5" marL="27432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6pPr>
            <a:lvl7pPr indent="-304800" lvl="6" marL="32004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7pPr>
            <a:lvl8pPr indent="-304800" lvl="7" marL="36576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8pPr>
            <a:lvl9pPr indent="-304800" lvl="8" marL="41148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9pPr>
          </a:lstStyle>
          <a:p/>
        </p:txBody>
      </p:sp>
      <p:sp>
        <p:nvSpPr>
          <p:cNvPr id="73" name="Google Shape;73;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6F3EF"/>
        </a:solidFill>
      </p:bgPr>
    </p:bg>
    <p:spTree>
      <p:nvGrpSpPr>
        <p:cNvPr id="340" name="Shape 340"/>
        <p:cNvGrpSpPr/>
        <p:nvPr/>
      </p:nvGrpSpPr>
      <p:grpSpPr>
        <a:xfrm>
          <a:off x="0" y="0"/>
          <a:ext cx="0" cy="0"/>
          <a:chOff x="0" y="0"/>
          <a:chExt cx="0" cy="0"/>
        </a:xfrm>
      </p:grpSpPr>
      <p:sp>
        <p:nvSpPr>
          <p:cNvPr id="341" name="Google Shape;341;g29d66e44e9c_0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42" name="Google Shape;342;g29d66e44e9c_0_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43" name="Google Shape;343;g29d66e44e9c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49.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46.png"/><Relationship Id="rId6" Type="http://schemas.openxmlformats.org/officeDocument/2006/relationships/image" Target="../media/image55.png"/><Relationship Id="rId7"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hyperlink" Target="https://moosic.winderling.n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hyperlink" Target="https://en.wikipedia.org/wiki/Music_genre#cite_note-ECON-19" TargetMode="External"/><Relationship Id="rId4" Type="http://schemas.openxmlformats.org/officeDocument/2006/relationships/hyperlink" Target="https://en.wikipedia.org/wiki/Music_genre#cite_note-ECON-19" TargetMode="External"/><Relationship Id="rId5" Type="http://schemas.openxmlformats.org/officeDocument/2006/relationships/hyperlink" Target="https://en.wikipedia.org/wiki/Music_genre#cite_note-ECON-1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www.titanui.com/117730-150-tech-design-stack-icons-figm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freepik.com/free-psd/instagram-posts-collection-world-music-day-celebration_41635115.htm/?utm_source=slidesgo_template&amp;utm_medium=referral-link&amp;utm_campaign=sg_resources&amp;utm_content=freepik" TargetMode="External"/><Relationship Id="rId4" Type="http://schemas.openxmlformats.org/officeDocument/2006/relationships/image" Target="../media/image66.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5.png"/><Relationship Id="rId7" Type="http://schemas.openxmlformats.org/officeDocument/2006/relationships/image" Target="../media/image67.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medium.com/@jainanumeha74/spotify-ux-research-case-study-68997acf20f1" TargetMode="Externa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10.png"/><Relationship Id="rId5" Type="http://schemas.openxmlformats.org/officeDocument/2006/relationships/image" Target="../media/image27.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20" Type="http://schemas.openxmlformats.org/officeDocument/2006/relationships/image" Target="../media/image42.png"/><Relationship Id="rId22" Type="http://schemas.openxmlformats.org/officeDocument/2006/relationships/image" Target="../media/image39.png"/><Relationship Id="rId21" Type="http://schemas.openxmlformats.org/officeDocument/2006/relationships/image" Target="../media/image34.png"/><Relationship Id="rId23" Type="http://schemas.openxmlformats.org/officeDocument/2006/relationships/image" Target="../media/image40.jp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3.png"/><Relationship Id="rId9" Type="http://schemas.openxmlformats.org/officeDocument/2006/relationships/image" Target="../media/image32.png"/><Relationship Id="rId5" Type="http://schemas.openxmlformats.org/officeDocument/2006/relationships/image" Target="../media/image24.jp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31.png"/><Relationship Id="rId11" Type="http://schemas.openxmlformats.org/officeDocument/2006/relationships/image" Target="../media/image33.png"/><Relationship Id="rId10" Type="http://schemas.openxmlformats.org/officeDocument/2006/relationships/image" Target="../media/image37.png"/><Relationship Id="rId13" Type="http://schemas.openxmlformats.org/officeDocument/2006/relationships/image" Target="../media/image44.png"/><Relationship Id="rId12" Type="http://schemas.openxmlformats.org/officeDocument/2006/relationships/image" Target="../media/image45.png"/><Relationship Id="rId15" Type="http://schemas.openxmlformats.org/officeDocument/2006/relationships/image" Target="../media/image30.png"/><Relationship Id="rId14" Type="http://schemas.openxmlformats.org/officeDocument/2006/relationships/image" Target="../media/image41.png"/><Relationship Id="rId17" Type="http://schemas.openxmlformats.org/officeDocument/2006/relationships/image" Target="../media/image36.png"/><Relationship Id="rId16" Type="http://schemas.openxmlformats.org/officeDocument/2006/relationships/image" Target="../media/image35.png"/><Relationship Id="rId19" Type="http://schemas.openxmlformats.org/officeDocument/2006/relationships/image" Target="../media/image43.png"/><Relationship Id="rId18"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1"/>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410" name="Google Shape;410;p1"/>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411" name="Google Shape;411;p1"/>
          <p:cNvSpPr txBox="1"/>
          <p:nvPr/>
        </p:nvSpPr>
        <p:spPr>
          <a:xfrm>
            <a:off x="2967462" y="3552475"/>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chemeClr val="dk1"/>
              </a:buClr>
              <a:buSzPts val="1100"/>
              <a:buFont typeface="Arial"/>
              <a:buNone/>
            </a:pPr>
            <a:r>
              <a:rPr b="0" i="0" lang="en" sz="1900" u="none" cap="none" strike="noStrike">
                <a:solidFill>
                  <a:schemeClr val="dk2"/>
                </a:solidFill>
                <a:latin typeface="Roboto Thin"/>
                <a:ea typeface="Roboto Thin"/>
                <a:cs typeface="Roboto Thin"/>
                <a:sym typeface="Roboto Thin"/>
              </a:rPr>
              <a:t>Your Mood.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Your Music.</a:t>
            </a:r>
            <a:endParaRPr b="0" i="1" sz="18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412" name="Google Shape;412;p1"/>
          <p:cNvSpPr txBox="1"/>
          <p:nvPr/>
        </p:nvSpPr>
        <p:spPr>
          <a:xfrm>
            <a:off x="2901300" y="514300"/>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MOOSIC</a:t>
            </a:r>
            <a:endParaRPr b="0" i="0" sz="4400" u="none" cap="none" strike="noStrike">
              <a:solidFill>
                <a:schemeClr val="dk2"/>
              </a:solidFill>
              <a:latin typeface="Roboto"/>
              <a:ea typeface="Roboto"/>
              <a:cs typeface="Roboto"/>
              <a:sym typeface="Roboto"/>
            </a:endParaRPr>
          </a:p>
        </p:txBody>
      </p:sp>
      <p:sp>
        <p:nvSpPr>
          <p:cNvPr id="413" name="Google Shape;413;p1"/>
          <p:cNvSpPr txBox="1"/>
          <p:nvPr/>
        </p:nvSpPr>
        <p:spPr>
          <a:xfrm>
            <a:off x="6574325" y="4214375"/>
            <a:ext cx="2352600" cy="71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Thin"/>
                <a:ea typeface="Roboto Thin"/>
                <a:cs typeface="Roboto Thin"/>
                <a:sym typeface="Roboto Thin"/>
              </a:rPr>
              <a:t>19.09.2023</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Thin"/>
                <a:ea typeface="Roboto Thin"/>
                <a:cs typeface="Roboto Thin"/>
                <a:sym typeface="Roboto Thin"/>
              </a:rPr>
              <a:t>Capstone Project</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Thin"/>
                <a:ea typeface="Roboto Thin"/>
                <a:cs typeface="Roboto Thin"/>
                <a:sym typeface="Roboto Thin"/>
              </a:rPr>
              <a:t>Neuefische Data Practitioner </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nvGrpSpPr>
          <p:cNvPr id="414" name="Google Shape;414;p1"/>
          <p:cNvGrpSpPr/>
          <p:nvPr/>
        </p:nvGrpSpPr>
        <p:grpSpPr>
          <a:xfrm>
            <a:off x="3596700" y="1514100"/>
            <a:ext cx="1950600" cy="2115200"/>
            <a:chOff x="3776325" y="1337225"/>
            <a:chExt cx="1950600" cy="2115200"/>
          </a:xfrm>
        </p:grpSpPr>
        <p:pic>
          <p:nvPicPr>
            <p:cNvPr id="415" name="Google Shape;415;p1"/>
            <p:cNvPicPr preferRelativeResize="0"/>
            <p:nvPr/>
          </p:nvPicPr>
          <p:blipFill rotWithShape="1">
            <a:blip r:embed="rId5">
              <a:alphaModFix/>
            </a:blip>
            <a:srcRect b="0" l="0" r="0" t="0"/>
            <a:stretch/>
          </p:blipFill>
          <p:spPr>
            <a:xfrm>
              <a:off x="4063365" y="1337225"/>
              <a:ext cx="1458671" cy="2115200"/>
            </a:xfrm>
            <a:prstGeom prst="rect">
              <a:avLst/>
            </a:prstGeom>
            <a:noFill/>
            <a:ln>
              <a:noFill/>
            </a:ln>
          </p:spPr>
        </p:pic>
        <p:sp>
          <p:nvSpPr>
            <p:cNvPr id="416" name="Google Shape;416;p1"/>
            <p:cNvSpPr/>
            <p:nvPr/>
          </p:nvSpPr>
          <p:spPr>
            <a:xfrm>
              <a:off x="3776325" y="3101100"/>
              <a:ext cx="1950600" cy="309600"/>
            </a:xfrm>
            <a:prstGeom prst="rect">
              <a:avLst/>
            </a:prstGeom>
            <a:solidFill>
              <a:srgbClr val="F7F3F0"/>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10"/>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574" name="Google Shape;574;p10"/>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575" name="Google Shape;575;p10"/>
          <p:cNvSpPr txBox="1"/>
          <p:nvPr/>
        </p:nvSpPr>
        <p:spPr>
          <a:xfrm>
            <a:off x="2967462" y="3621025"/>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How did we get our data</a:t>
            </a:r>
            <a:endParaRPr b="0" i="0" sz="1900" u="none" cap="none" strike="noStrike">
              <a:solidFill>
                <a:srgbClr val="000000"/>
              </a:solidFill>
              <a:latin typeface="Roboto Thin"/>
              <a:ea typeface="Roboto Thin"/>
              <a:cs typeface="Roboto Thin"/>
              <a:sym typeface="Roboto Thin"/>
            </a:endParaRPr>
          </a:p>
        </p:txBody>
      </p:sp>
      <p:sp>
        <p:nvSpPr>
          <p:cNvPr id="576" name="Google Shape;576;p10"/>
          <p:cNvSpPr txBox="1"/>
          <p:nvPr/>
        </p:nvSpPr>
        <p:spPr>
          <a:xfrm>
            <a:off x="2967450" y="1071875"/>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EDA</a:t>
            </a:r>
            <a:endParaRPr b="0" i="0" sz="4400" u="none" cap="none" strike="noStrike">
              <a:solidFill>
                <a:schemeClr val="dk2"/>
              </a:solidFill>
              <a:latin typeface="Roboto"/>
              <a:ea typeface="Roboto"/>
              <a:cs typeface="Roboto"/>
              <a:sym typeface="Roboto"/>
            </a:endParaRPr>
          </a:p>
        </p:txBody>
      </p:sp>
      <p:sp>
        <p:nvSpPr>
          <p:cNvPr id="577" name="Google Shape;57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11"/>
          <p:cNvPicPr preferRelativeResize="0"/>
          <p:nvPr/>
        </p:nvPicPr>
        <p:blipFill rotWithShape="1">
          <a:blip r:embed="rId3">
            <a:alphaModFix amt="70000"/>
          </a:blip>
          <a:srcRect b="0" l="0" r="0" t="0"/>
          <a:stretch/>
        </p:blipFill>
        <p:spPr>
          <a:xfrm flipH="1">
            <a:off x="-940068" y="-1009075"/>
            <a:ext cx="3269368" cy="3348751"/>
          </a:xfrm>
          <a:prstGeom prst="rect">
            <a:avLst/>
          </a:prstGeom>
          <a:noFill/>
          <a:ln>
            <a:noFill/>
          </a:ln>
        </p:spPr>
      </p:pic>
      <p:pic>
        <p:nvPicPr>
          <p:cNvPr id="583" name="Google Shape;583;p11"/>
          <p:cNvPicPr preferRelativeResize="0"/>
          <p:nvPr/>
        </p:nvPicPr>
        <p:blipFill rotWithShape="1">
          <a:blip r:embed="rId3">
            <a:alphaModFix/>
          </a:blip>
          <a:srcRect b="0" l="0" r="0" t="0"/>
          <a:stretch/>
        </p:blipFill>
        <p:spPr>
          <a:xfrm rot="10800000">
            <a:off x="6814700" y="1087076"/>
            <a:ext cx="3337975" cy="3419074"/>
          </a:xfrm>
          <a:prstGeom prst="rect">
            <a:avLst/>
          </a:prstGeom>
          <a:noFill/>
          <a:ln>
            <a:noFill/>
          </a:ln>
        </p:spPr>
      </p:pic>
      <p:cxnSp>
        <p:nvCxnSpPr>
          <p:cNvPr id="584" name="Google Shape;584;p11"/>
          <p:cNvCxnSpPr>
            <a:stCxn id="585" idx="3"/>
            <a:endCxn id="586" idx="1"/>
          </p:cNvCxnSpPr>
          <p:nvPr/>
        </p:nvCxnSpPr>
        <p:spPr>
          <a:xfrm>
            <a:off x="5196563" y="2571750"/>
            <a:ext cx="1497900" cy="0"/>
          </a:xfrm>
          <a:prstGeom prst="straightConnector1">
            <a:avLst/>
          </a:prstGeom>
          <a:noFill/>
          <a:ln cap="flat" cmpd="sng" w="9525">
            <a:solidFill>
              <a:schemeClr val="dk2"/>
            </a:solidFill>
            <a:prstDash val="solid"/>
            <a:round/>
            <a:headEnd len="sm" w="sm" type="none"/>
            <a:tailEnd len="med" w="med" type="triangle"/>
          </a:ln>
        </p:spPr>
      </p:cxnSp>
      <p:cxnSp>
        <p:nvCxnSpPr>
          <p:cNvPr id="587" name="Google Shape;587;p11"/>
          <p:cNvCxnSpPr>
            <a:stCxn id="588" idx="3"/>
            <a:endCxn id="585" idx="1"/>
          </p:cNvCxnSpPr>
          <p:nvPr/>
        </p:nvCxnSpPr>
        <p:spPr>
          <a:xfrm flipH="1" rot="10800000">
            <a:off x="2455850" y="2571750"/>
            <a:ext cx="1497900" cy="300"/>
          </a:xfrm>
          <a:prstGeom prst="straightConnector1">
            <a:avLst/>
          </a:prstGeom>
          <a:noFill/>
          <a:ln cap="flat" cmpd="sng" w="9525">
            <a:solidFill>
              <a:schemeClr val="dk2"/>
            </a:solidFill>
            <a:prstDash val="solid"/>
            <a:round/>
            <a:headEnd len="sm" w="sm" type="none"/>
            <a:tailEnd len="med" w="med" type="triangle"/>
          </a:ln>
        </p:spPr>
      </p:cxnSp>
      <p:sp>
        <p:nvSpPr>
          <p:cNvPr id="589" name="Google Shape;589;p11"/>
          <p:cNvSpPr txBox="1"/>
          <p:nvPr/>
        </p:nvSpPr>
        <p:spPr>
          <a:xfrm>
            <a:off x="2647050" y="113950"/>
            <a:ext cx="3849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Getting to the right size</a:t>
            </a:r>
            <a:endParaRPr b="0" i="0" sz="1800" u="none" cap="none" strike="noStrike">
              <a:solidFill>
                <a:schemeClr val="dk2"/>
              </a:solidFill>
              <a:latin typeface="Roboto Medium"/>
              <a:ea typeface="Roboto Medium"/>
              <a:cs typeface="Roboto Medium"/>
              <a:sym typeface="Roboto Medium"/>
            </a:endParaRPr>
          </a:p>
        </p:txBody>
      </p:sp>
      <p:sp>
        <p:nvSpPr>
          <p:cNvPr id="585" name="Google Shape;585;p11"/>
          <p:cNvSpPr/>
          <p:nvPr/>
        </p:nvSpPr>
        <p:spPr>
          <a:xfrm>
            <a:off x="3953663" y="2203650"/>
            <a:ext cx="1242900" cy="736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Roboto"/>
                <a:ea typeface="Roboto"/>
                <a:cs typeface="Roboto"/>
                <a:sym typeface="Roboto"/>
              </a:rPr>
              <a:t>536.452</a:t>
            </a:r>
            <a:endParaRPr b="0" i="0" sz="1400" u="none" cap="none" strike="noStrike">
              <a:solidFill>
                <a:srgbClr val="000000"/>
              </a:solidFill>
              <a:latin typeface="Roboto"/>
              <a:ea typeface="Roboto"/>
              <a:cs typeface="Roboto"/>
              <a:sym typeface="Roboto"/>
            </a:endParaRPr>
          </a:p>
        </p:txBody>
      </p:sp>
      <p:sp>
        <p:nvSpPr>
          <p:cNvPr id="586" name="Google Shape;586;p11"/>
          <p:cNvSpPr/>
          <p:nvPr/>
        </p:nvSpPr>
        <p:spPr>
          <a:xfrm>
            <a:off x="6694375" y="2203650"/>
            <a:ext cx="1242900" cy="7362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15.000</a:t>
            </a:r>
            <a:endParaRPr b="0" i="0" sz="1400" u="none" cap="none" strike="noStrike">
              <a:solidFill>
                <a:srgbClr val="000000"/>
              </a:solidFill>
              <a:latin typeface="Roboto"/>
              <a:ea typeface="Roboto"/>
              <a:cs typeface="Roboto"/>
              <a:sym typeface="Roboto"/>
            </a:endParaRPr>
          </a:p>
        </p:txBody>
      </p:sp>
      <p:sp>
        <p:nvSpPr>
          <p:cNvPr id="588" name="Google Shape;588;p11"/>
          <p:cNvSpPr/>
          <p:nvPr/>
        </p:nvSpPr>
        <p:spPr>
          <a:xfrm>
            <a:off x="1212950" y="2203950"/>
            <a:ext cx="1242900" cy="7362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586.672</a:t>
            </a:r>
            <a:endParaRPr b="0" i="0" sz="1400" u="none" cap="none" strike="noStrike">
              <a:solidFill>
                <a:srgbClr val="000000"/>
              </a:solidFill>
              <a:latin typeface="Roboto"/>
              <a:ea typeface="Roboto"/>
              <a:cs typeface="Roboto"/>
              <a:sym typeface="Roboto"/>
            </a:endParaRPr>
          </a:p>
        </p:txBody>
      </p:sp>
      <p:grpSp>
        <p:nvGrpSpPr>
          <p:cNvPr id="590" name="Google Shape;590;p11"/>
          <p:cNvGrpSpPr/>
          <p:nvPr/>
        </p:nvGrpSpPr>
        <p:grpSpPr>
          <a:xfrm>
            <a:off x="5620538" y="2273064"/>
            <a:ext cx="649862" cy="597971"/>
            <a:chOff x="2926950" y="927900"/>
            <a:chExt cx="3348082" cy="3074400"/>
          </a:xfrm>
        </p:grpSpPr>
        <p:sp>
          <p:nvSpPr>
            <p:cNvPr id="591" name="Google Shape;591;p11"/>
            <p:cNvSpPr/>
            <p:nvPr/>
          </p:nvSpPr>
          <p:spPr>
            <a:xfrm>
              <a:off x="2926950" y="1472300"/>
              <a:ext cx="3268200" cy="1835700"/>
            </a:xfrm>
            <a:prstGeom prst="roundRect">
              <a:avLst>
                <a:gd fmla="val 16667" name="adj"/>
              </a:avLst>
            </a:prstGeom>
            <a:solidFill>
              <a:schemeClr val="lt2"/>
            </a:solidFill>
            <a:ln cap="flat" cmpd="sng" w="9525">
              <a:solidFill>
                <a:srgbClr val="F7F3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1"/>
            <p:cNvSpPr/>
            <p:nvPr/>
          </p:nvSpPr>
          <p:spPr>
            <a:xfrm>
              <a:off x="2926950" y="1461900"/>
              <a:ext cx="3290100" cy="1858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93" name="Google Shape;593;p11"/>
            <p:cNvSpPr/>
            <p:nvPr/>
          </p:nvSpPr>
          <p:spPr>
            <a:xfrm rot="10800000">
              <a:off x="3152800" y="927900"/>
              <a:ext cx="821400" cy="534000"/>
            </a:xfrm>
            <a:prstGeom prst="trapezoid">
              <a:avLst>
                <a:gd fmla="val 25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1"/>
            <p:cNvSpPr/>
            <p:nvPr/>
          </p:nvSpPr>
          <p:spPr>
            <a:xfrm rot="10800000">
              <a:off x="5255825" y="927900"/>
              <a:ext cx="821400" cy="534000"/>
            </a:xfrm>
            <a:prstGeom prst="trapezoid">
              <a:avLst>
                <a:gd fmla="val 25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1"/>
            <p:cNvSpPr/>
            <p:nvPr/>
          </p:nvSpPr>
          <p:spPr>
            <a:xfrm>
              <a:off x="3396150" y="2430100"/>
              <a:ext cx="374100" cy="3936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1"/>
            <p:cNvSpPr/>
            <p:nvPr/>
          </p:nvSpPr>
          <p:spPr>
            <a:xfrm>
              <a:off x="3396163" y="1961250"/>
              <a:ext cx="374100" cy="3936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1"/>
            <p:cNvSpPr/>
            <p:nvPr/>
          </p:nvSpPr>
          <p:spPr>
            <a:xfrm>
              <a:off x="3511363" y="2019463"/>
              <a:ext cx="143700" cy="277200"/>
            </a:xfrm>
            <a:prstGeom prst="up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1"/>
            <p:cNvSpPr/>
            <p:nvPr/>
          </p:nvSpPr>
          <p:spPr>
            <a:xfrm flipH="1" rot="10800000">
              <a:off x="3511338" y="2488300"/>
              <a:ext cx="143700" cy="277200"/>
            </a:xfrm>
            <a:prstGeom prst="up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1"/>
            <p:cNvSpPr/>
            <p:nvPr/>
          </p:nvSpPr>
          <p:spPr>
            <a:xfrm flipH="1">
              <a:off x="4090650" y="3320100"/>
              <a:ext cx="962700" cy="682200"/>
            </a:xfrm>
            <a:prstGeom prst="trapezoid">
              <a:avLst>
                <a:gd fmla="val 25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p11"/>
            <p:cNvPicPr preferRelativeResize="0"/>
            <p:nvPr/>
          </p:nvPicPr>
          <p:blipFill rotWithShape="1">
            <a:blip r:embed="rId4">
              <a:alphaModFix/>
            </a:blip>
            <a:srcRect b="0" l="0" r="0" t="0"/>
            <a:stretch/>
          </p:blipFill>
          <p:spPr>
            <a:xfrm rot="-384600">
              <a:off x="5096625" y="1565425"/>
              <a:ext cx="821400" cy="821400"/>
            </a:xfrm>
            <a:prstGeom prst="rect">
              <a:avLst/>
            </a:prstGeom>
            <a:noFill/>
            <a:ln>
              <a:noFill/>
            </a:ln>
          </p:spPr>
        </p:pic>
        <p:pic>
          <p:nvPicPr>
            <p:cNvPr id="601" name="Google Shape;601;p11"/>
            <p:cNvPicPr preferRelativeResize="0"/>
            <p:nvPr/>
          </p:nvPicPr>
          <p:blipFill rotWithShape="1">
            <a:blip r:embed="rId4">
              <a:alphaModFix/>
            </a:blip>
            <a:srcRect b="0" l="0" r="0" t="0"/>
            <a:stretch/>
          </p:blipFill>
          <p:spPr>
            <a:xfrm rot="-711109">
              <a:off x="4513225" y="2095075"/>
              <a:ext cx="821400" cy="821400"/>
            </a:xfrm>
            <a:prstGeom prst="rect">
              <a:avLst/>
            </a:prstGeom>
            <a:noFill/>
            <a:ln>
              <a:noFill/>
            </a:ln>
          </p:spPr>
        </p:pic>
        <p:pic>
          <p:nvPicPr>
            <p:cNvPr id="602" name="Google Shape;602;p11"/>
            <p:cNvPicPr preferRelativeResize="0"/>
            <p:nvPr/>
          </p:nvPicPr>
          <p:blipFill rotWithShape="1">
            <a:blip r:embed="rId4">
              <a:alphaModFix/>
            </a:blip>
            <a:srcRect b="0" l="0" r="0" t="0"/>
            <a:stretch/>
          </p:blipFill>
          <p:spPr>
            <a:xfrm rot="2457119">
              <a:off x="5353126" y="2318412"/>
              <a:ext cx="764849" cy="764852"/>
            </a:xfrm>
            <a:prstGeom prst="rect">
              <a:avLst/>
            </a:prstGeom>
            <a:noFill/>
            <a:ln>
              <a:noFill/>
            </a:ln>
          </p:spPr>
        </p:pic>
        <p:pic>
          <p:nvPicPr>
            <p:cNvPr id="603" name="Google Shape;603;p11"/>
            <p:cNvPicPr preferRelativeResize="0"/>
            <p:nvPr/>
          </p:nvPicPr>
          <p:blipFill rotWithShape="1">
            <a:blip r:embed="rId5">
              <a:alphaModFix/>
            </a:blip>
            <a:srcRect b="0" l="0" r="0" t="0"/>
            <a:stretch/>
          </p:blipFill>
          <p:spPr>
            <a:xfrm>
              <a:off x="4572000" y="1625874"/>
              <a:ext cx="393600" cy="393600"/>
            </a:xfrm>
            <a:prstGeom prst="rect">
              <a:avLst/>
            </a:prstGeom>
            <a:noFill/>
            <a:ln>
              <a:noFill/>
            </a:ln>
          </p:spPr>
        </p:pic>
        <p:pic>
          <p:nvPicPr>
            <p:cNvPr id="604" name="Google Shape;604;p11"/>
            <p:cNvPicPr preferRelativeResize="0"/>
            <p:nvPr/>
          </p:nvPicPr>
          <p:blipFill rotWithShape="1">
            <a:blip r:embed="rId5">
              <a:alphaModFix/>
            </a:blip>
            <a:srcRect b="0" l="0" r="0" t="0"/>
            <a:stretch/>
          </p:blipFill>
          <p:spPr>
            <a:xfrm rot="-1074540">
              <a:off x="4075287" y="2110162"/>
              <a:ext cx="393599" cy="393599"/>
            </a:xfrm>
            <a:prstGeom prst="rect">
              <a:avLst/>
            </a:prstGeom>
            <a:noFill/>
            <a:ln>
              <a:noFill/>
            </a:ln>
          </p:spPr>
        </p:pic>
        <p:pic>
          <p:nvPicPr>
            <p:cNvPr id="605" name="Google Shape;605;p11"/>
            <p:cNvPicPr preferRelativeResize="0"/>
            <p:nvPr/>
          </p:nvPicPr>
          <p:blipFill rotWithShape="1">
            <a:blip r:embed="rId5">
              <a:alphaModFix/>
            </a:blip>
            <a:srcRect b="0" l="0" r="0" t="0"/>
            <a:stretch/>
          </p:blipFill>
          <p:spPr>
            <a:xfrm rot="1737817">
              <a:off x="3974199" y="2666174"/>
              <a:ext cx="393600" cy="393600"/>
            </a:xfrm>
            <a:prstGeom prst="rect">
              <a:avLst/>
            </a:prstGeom>
            <a:noFill/>
            <a:ln>
              <a:noFill/>
            </a:ln>
          </p:spPr>
        </p:pic>
        <p:pic>
          <p:nvPicPr>
            <p:cNvPr id="606" name="Google Shape;606;p11"/>
            <p:cNvPicPr preferRelativeResize="0"/>
            <p:nvPr/>
          </p:nvPicPr>
          <p:blipFill rotWithShape="1">
            <a:blip r:embed="rId5">
              <a:alphaModFix/>
            </a:blip>
            <a:srcRect b="0" l="0" r="0" t="0"/>
            <a:stretch/>
          </p:blipFill>
          <p:spPr>
            <a:xfrm rot="1084701">
              <a:off x="3907151" y="1573499"/>
              <a:ext cx="393598" cy="393598"/>
            </a:xfrm>
            <a:prstGeom prst="rect">
              <a:avLst/>
            </a:prstGeom>
            <a:noFill/>
            <a:ln>
              <a:noFill/>
            </a:ln>
          </p:spPr>
        </p:pic>
      </p:grpSp>
      <p:grpSp>
        <p:nvGrpSpPr>
          <p:cNvPr id="607" name="Google Shape;607;p11"/>
          <p:cNvGrpSpPr/>
          <p:nvPr/>
        </p:nvGrpSpPr>
        <p:grpSpPr>
          <a:xfrm>
            <a:off x="2920953" y="2339676"/>
            <a:ext cx="567612" cy="465339"/>
            <a:chOff x="2879691" y="1499126"/>
            <a:chExt cx="567612" cy="465339"/>
          </a:xfrm>
        </p:grpSpPr>
        <p:sp>
          <p:nvSpPr>
            <p:cNvPr id="608" name="Google Shape;608;p11"/>
            <p:cNvSpPr/>
            <p:nvPr/>
          </p:nvSpPr>
          <p:spPr>
            <a:xfrm>
              <a:off x="2879700" y="1519700"/>
              <a:ext cx="567600" cy="424200"/>
            </a:xfrm>
            <a:prstGeom prst="roundRect">
              <a:avLst>
                <a:gd fmla="val 16667" name="adj"/>
              </a:avLst>
            </a:prstGeom>
            <a:solidFill>
              <a:srgbClr val="F7F3F0"/>
            </a:solidFill>
            <a:ln cap="flat" cmpd="sng" w="9525">
              <a:solidFill>
                <a:srgbClr val="F7F3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9" name="Google Shape;609;p11"/>
            <p:cNvGrpSpPr/>
            <p:nvPr/>
          </p:nvGrpSpPr>
          <p:grpSpPr>
            <a:xfrm>
              <a:off x="2879691" y="1499126"/>
              <a:ext cx="567612" cy="465339"/>
              <a:chOff x="2500700" y="2145500"/>
              <a:chExt cx="349450" cy="309175"/>
            </a:xfrm>
          </p:grpSpPr>
          <p:sp>
            <p:nvSpPr>
              <p:cNvPr id="610" name="Google Shape;610;p11"/>
              <p:cNvSpPr/>
              <p:nvPr/>
            </p:nvSpPr>
            <p:spPr>
              <a:xfrm>
                <a:off x="2500700" y="2145500"/>
                <a:ext cx="349450" cy="309175"/>
              </a:xfrm>
              <a:custGeom>
                <a:rect b="b" l="l" r="r" t="t"/>
                <a:pathLst>
                  <a:path extrusionOk="0" h="12367" w="13978">
                    <a:moveTo>
                      <a:pt x="871" y="0"/>
                    </a:moveTo>
                    <a:cubicBezTo>
                      <a:pt x="391" y="0"/>
                      <a:pt x="2" y="389"/>
                      <a:pt x="0" y="869"/>
                    </a:cubicBezTo>
                    <a:lnTo>
                      <a:pt x="0" y="1127"/>
                    </a:lnTo>
                    <a:cubicBezTo>
                      <a:pt x="0" y="1241"/>
                      <a:pt x="93" y="1333"/>
                      <a:pt x="206" y="1333"/>
                    </a:cubicBezTo>
                    <a:cubicBezTo>
                      <a:pt x="318" y="1333"/>
                      <a:pt x="411" y="1241"/>
                      <a:pt x="411" y="1127"/>
                    </a:cubicBezTo>
                    <a:lnTo>
                      <a:pt x="411" y="870"/>
                    </a:lnTo>
                    <a:cubicBezTo>
                      <a:pt x="411" y="615"/>
                      <a:pt x="616" y="409"/>
                      <a:pt x="872" y="409"/>
                    </a:cubicBezTo>
                    <a:lnTo>
                      <a:pt x="13106" y="409"/>
                    </a:lnTo>
                    <a:cubicBezTo>
                      <a:pt x="13360" y="409"/>
                      <a:pt x="13567" y="615"/>
                      <a:pt x="13567" y="870"/>
                    </a:cubicBezTo>
                    <a:lnTo>
                      <a:pt x="13567" y="2706"/>
                    </a:lnTo>
                    <a:lnTo>
                      <a:pt x="409" y="2706"/>
                    </a:lnTo>
                    <a:lnTo>
                      <a:pt x="409" y="2087"/>
                    </a:lnTo>
                    <a:cubicBezTo>
                      <a:pt x="409" y="1973"/>
                      <a:pt x="318" y="1882"/>
                      <a:pt x="205" y="1882"/>
                    </a:cubicBezTo>
                    <a:cubicBezTo>
                      <a:pt x="91" y="1882"/>
                      <a:pt x="0" y="1973"/>
                      <a:pt x="0" y="2087"/>
                    </a:cubicBezTo>
                    <a:lnTo>
                      <a:pt x="0" y="11496"/>
                    </a:lnTo>
                    <a:cubicBezTo>
                      <a:pt x="2" y="11976"/>
                      <a:pt x="389" y="12365"/>
                      <a:pt x="869" y="12366"/>
                    </a:cubicBezTo>
                    <a:lnTo>
                      <a:pt x="13103" y="12366"/>
                    </a:lnTo>
                    <a:cubicBezTo>
                      <a:pt x="13583" y="12365"/>
                      <a:pt x="13972" y="11976"/>
                      <a:pt x="13973" y="11496"/>
                    </a:cubicBezTo>
                    <a:lnTo>
                      <a:pt x="13973" y="10211"/>
                    </a:lnTo>
                    <a:cubicBezTo>
                      <a:pt x="13969" y="10101"/>
                      <a:pt x="13878" y="10013"/>
                      <a:pt x="13768" y="10013"/>
                    </a:cubicBezTo>
                    <a:cubicBezTo>
                      <a:pt x="13657" y="10013"/>
                      <a:pt x="13566" y="10101"/>
                      <a:pt x="13563" y="10211"/>
                    </a:cubicBezTo>
                    <a:lnTo>
                      <a:pt x="13563" y="11496"/>
                    </a:lnTo>
                    <a:cubicBezTo>
                      <a:pt x="13563" y="11752"/>
                      <a:pt x="13357" y="11957"/>
                      <a:pt x="13102" y="11957"/>
                    </a:cubicBezTo>
                    <a:lnTo>
                      <a:pt x="871" y="11957"/>
                    </a:lnTo>
                    <a:cubicBezTo>
                      <a:pt x="615" y="11957"/>
                      <a:pt x="409" y="11752"/>
                      <a:pt x="409" y="11496"/>
                    </a:cubicBezTo>
                    <a:lnTo>
                      <a:pt x="409" y="3114"/>
                    </a:lnTo>
                    <a:lnTo>
                      <a:pt x="13565" y="3114"/>
                    </a:lnTo>
                    <a:lnTo>
                      <a:pt x="13565" y="9252"/>
                    </a:lnTo>
                    <a:cubicBezTo>
                      <a:pt x="13560" y="9368"/>
                      <a:pt x="13654" y="9463"/>
                      <a:pt x="13769" y="9463"/>
                    </a:cubicBezTo>
                    <a:cubicBezTo>
                      <a:pt x="13884" y="9463"/>
                      <a:pt x="13978" y="9368"/>
                      <a:pt x="13973" y="9252"/>
                    </a:cubicBezTo>
                    <a:lnTo>
                      <a:pt x="13973" y="870"/>
                    </a:lnTo>
                    <a:cubicBezTo>
                      <a:pt x="13972" y="390"/>
                      <a:pt x="13584" y="2"/>
                      <a:pt x="131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1"/>
              <p:cNvSpPr/>
              <p:nvPr/>
            </p:nvSpPr>
            <p:spPr>
              <a:xfrm>
                <a:off x="2628300" y="2234600"/>
                <a:ext cx="94175" cy="198600"/>
              </a:xfrm>
              <a:custGeom>
                <a:rect b="b" l="l" r="r" t="t"/>
                <a:pathLst>
                  <a:path extrusionOk="0" h="7944" w="3767">
                    <a:moveTo>
                      <a:pt x="3290" y="411"/>
                    </a:moveTo>
                    <a:cubicBezTo>
                      <a:pt x="3326" y="411"/>
                      <a:pt x="3358" y="440"/>
                      <a:pt x="3358" y="479"/>
                    </a:cubicBezTo>
                    <a:lnTo>
                      <a:pt x="3358" y="1350"/>
                    </a:lnTo>
                    <a:lnTo>
                      <a:pt x="410" y="1350"/>
                    </a:lnTo>
                    <a:lnTo>
                      <a:pt x="410" y="479"/>
                    </a:lnTo>
                    <a:cubicBezTo>
                      <a:pt x="410" y="440"/>
                      <a:pt x="439" y="411"/>
                      <a:pt x="478" y="411"/>
                    </a:cubicBezTo>
                    <a:close/>
                    <a:moveTo>
                      <a:pt x="3358" y="1759"/>
                    </a:moveTo>
                    <a:lnTo>
                      <a:pt x="3358" y="7465"/>
                    </a:lnTo>
                    <a:cubicBezTo>
                      <a:pt x="3358" y="7503"/>
                      <a:pt x="3326" y="7533"/>
                      <a:pt x="3290" y="7533"/>
                    </a:cubicBezTo>
                    <a:lnTo>
                      <a:pt x="478" y="7533"/>
                    </a:lnTo>
                    <a:cubicBezTo>
                      <a:pt x="439" y="7533"/>
                      <a:pt x="410" y="7503"/>
                      <a:pt x="410" y="7465"/>
                    </a:cubicBezTo>
                    <a:lnTo>
                      <a:pt x="410" y="1759"/>
                    </a:lnTo>
                    <a:close/>
                    <a:moveTo>
                      <a:pt x="478" y="0"/>
                    </a:moveTo>
                    <a:cubicBezTo>
                      <a:pt x="214" y="2"/>
                      <a:pt x="1" y="215"/>
                      <a:pt x="1" y="479"/>
                    </a:cubicBezTo>
                    <a:lnTo>
                      <a:pt x="1" y="7465"/>
                    </a:lnTo>
                    <a:cubicBezTo>
                      <a:pt x="1" y="7729"/>
                      <a:pt x="214" y="7942"/>
                      <a:pt x="478" y="7943"/>
                    </a:cubicBezTo>
                    <a:lnTo>
                      <a:pt x="3290" y="7943"/>
                    </a:lnTo>
                    <a:cubicBezTo>
                      <a:pt x="3552" y="7942"/>
                      <a:pt x="3766" y="7729"/>
                      <a:pt x="3766" y="7465"/>
                    </a:cubicBezTo>
                    <a:lnTo>
                      <a:pt x="3766" y="479"/>
                    </a:lnTo>
                    <a:cubicBezTo>
                      <a:pt x="3766" y="215"/>
                      <a:pt x="3552" y="0"/>
                      <a:pt x="32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1"/>
              <p:cNvSpPr/>
              <p:nvPr/>
            </p:nvSpPr>
            <p:spPr>
              <a:xfrm>
                <a:off x="2521175" y="2234600"/>
                <a:ext cx="94175" cy="198600"/>
              </a:xfrm>
              <a:custGeom>
                <a:rect b="b" l="l" r="r" t="t"/>
                <a:pathLst>
                  <a:path extrusionOk="0" h="7944" w="3767">
                    <a:moveTo>
                      <a:pt x="3289" y="411"/>
                    </a:moveTo>
                    <a:cubicBezTo>
                      <a:pt x="3326" y="411"/>
                      <a:pt x="3357" y="440"/>
                      <a:pt x="3357" y="479"/>
                    </a:cubicBezTo>
                    <a:lnTo>
                      <a:pt x="3357" y="1350"/>
                    </a:lnTo>
                    <a:lnTo>
                      <a:pt x="409" y="1350"/>
                    </a:lnTo>
                    <a:lnTo>
                      <a:pt x="409" y="479"/>
                    </a:lnTo>
                    <a:cubicBezTo>
                      <a:pt x="409" y="440"/>
                      <a:pt x="440" y="411"/>
                      <a:pt x="477" y="411"/>
                    </a:cubicBezTo>
                    <a:close/>
                    <a:moveTo>
                      <a:pt x="3357" y="1759"/>
                    </a:moveTo>
                    <a:lnTo>
                      <a:pt x="3357" y="7465"/>
                    </a:lnTo>
                    <a:cubicBezTo>
                      <a:pt x="3357" y="7503"/>
                      <a:pt x="3326" y="7533"/>
                      <a:pt x="3289" y="7533"/>
                    </a:cubicBezTo>
                    <a:lnTo>
                      <a:pt x="477" y="7533"/>
                    </a:lnTo>
                    <a:cubicBezTo>
                      <a:pt x="440" y="7533"/>
                      <a:pt x="409" y="7503"/>
                      <a:pt x="409" y="7465"/>
                    </a:cubicBezTo>
                    <a:lnTo>
                      <a:pt x="409" y="1759"/>
                    </a:lnTo>
                    <a:close/>
                    <a:moveTo>
                      <a:pt x="477" y="0"/>
                    </a:moveTo>
                    <a:cubicBezTo>
                      <a:pt x="215" y="2"/>
                      <a:pt x="0" y="215"/>
                      <a:pt x="0" y="479"/>
                    </a:cubicBezTo>
                    <a:lnTo>
                      <a:pt x="0" y="7465"/>
                    </a:lnTo>
                    <a:cubicBezTo>
                      <a:pt x="0" y="7729"/>
                      <a:pt x="215" y="7942"/>
                      <a:pt x="477" y="7943"/>
                    </a:cubicBezTo>
                    <a:lnTo>
                      <a:pt x="3289" y="7943"/>
                    </a:lnTo>
                    <a:cubicBezTo>
                      <a:pt x="3552" y="7942"/>
                      <a:pt x="3766" y="7729"/>
                      <a:pt x="3766" y="7465"/>
                    </a:cubicBezTo>
                    <a:lnTo>
                      <a:pt x="3766" y="479"/>
                    </a:lnTo>
                    <a:cubicBezTo>
                      <a:pt x="3766" y="215"/>
                      <a:pt x="3552" y="2"/>
                      <a:pt x="32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1"/>
              <p:cNvSpPr/>
              <p:nvPr/>
            </p:nvSpPr>
            <p:spPr>
              <a:xfrm>
                <a:off x="2735400" y="2234600"/>
                <a:ext cx="94200" cy="198600"/>
              </a:xfrm>
              <a:custGeom>
                <a:rect b="b" l="l" r="r" t="t"/>
                <a:pathLst>
                  <a:path extrusionOk="0" h="7944" w="3768">
                    <a:moveTo>
                      <a:pt x="3289" y="411"/>
                    </a:moveTo>
                    <a:cubicBezTo>
                      <a:pt x="3328" y="411"/>
                      <a:pt x="3358" y="440"/>
                      <a:pt x="3358" y="479"/>
                    </a:cubicBezTo>
                    <a:lnTo>
                      <a:pt x="3358" y="1350"/>
                    </a:lnTo>
                    <a:lnTo>
                      <a:pt x="411" y="1350"/>
                    </a:lnTo>
                    <a:lnTo>
                      <a:pt x="411" y="479"/>
                    </a:lnTo>
                    <a:cubicBezTo>
                      <a:pt x="411" y="440"/>
                      <a:pt x="441" y="411"/>
                      <a:pt x="479" y="411"/>
                    </a:cubicBezTo>
                    <a:close/>
                    <a:moveTo>
                      <a:pt x="3358" y="1759"/>
                    </a:moveTo>
                    <a:lnTo>
                      <a:pt x="3358" y="7465"/>
                    </a:lnTo>
                    <a:cubicBezTo>
                      <a:pt x="3358" y="7503"/>
                      <a:pt x="3328" y="7533"/>
                      <a:pt x="3289" y="7533"/>
                    </a:cubicBezTo>
                    <a:lnTo>
                      <a:pt x="479" y="7533"/>
                    </a:lnTo>
                    <a:cubicBezTo>
                      <a:pt x="441" y="7533"/>
                      <a:pt x="411" y="7503"/>
                      <a:pt x="411" y="7465"/>
                    </a:cubicBezTo>
                    <a:lnTo>
                      <a:pt x="411" y="1759"/>
                    </a:lnTo>
                    <a:close/>
                    <a:moveTo>
                      <a:pt x="479" y="0"/>
                    </a:moveTo>
                    <a:cubicBezTo>
                      <a:pt x="215" y="0"/>
                      <a:pt x="2" y="215"/>
                      <a:pt x="1" y="479"/>
                    </a:cubicBezTo>
                    <a:lnTo>
                      <a:pt x="1" y="7465"/>
                    </a:lnTo>
                    <a:cubicBezTo>
                      <a:pt x="2" y="7729"/>
                      <a:pt x="215" y="7942"/>
                      <a:pt x="479" y="7943"/>
                    </a:cubicBezTo>
                    <a:lnTo>
                      <a:pt x="3289" y="7943"/>
                    </a:lnTo>
                    <a:cubicBezTo>
                      <a:pt x="3553" y="7942"/>
                      <a:pt x="3768" y="7729"/>
                      <a:pt x="3768" y="7465"/>
                    </a:cubicBezTo>
                    <a:lnTo>
                      <a:pt x="3768" y="479"/>
                    </a:lnTo>
                    <a:cubicBezTo>
                      <a:pt x="3768" y="215"/>
                      <a:pt x="3553" y="0"/>
                      <a:pt x="32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1"/>
              <p:cNvSpPr/>
              <p:nvPr/>
            </p:nvSpPr>
            <p:spPr>
              <a:xfrm>
                <a:off x="2653050" y="2292750"/>
                <a:ext cx="44650" cy="10250"/>
              </a:xfrm>
              <a:custGeom>
                <a:rect b="b" l="l" r="r" t="t"/>
                <a:pathLst>
                  <a:path extrusionOk="0" h="410" w="1786">
                    <a:moveTo>
                      <a:pt x="202" y="1"/>
                    </a:moveTo>
                    <a:cubicBezTo>
                      <a:pt x="91" y="1"/>
                      <a:pt x="0" y="91"/>
                      <a:pt x="0" y="205"/>
                    </a:cubicBezTo>
                    <a:cubicBezTo>
                      <a:pt x="0" y="318"/>
                      <a:pt x="92" y="410"/>
                      <a:pt x="205" y="410"/>
                    </a:cubicBezTo>
                    <a:cubicBezTo>
                      <a:pt x="207" y="410"/>
                      <a:pt x="208" y="410"/>
                      <a:pt x="210" y="410"/>
                    </a:cubicBezTo>
                    <a:lnTo>
                      <a:pt x="1576" y="410"/>
                    </a:lnTo>
                    <a:cubicBezTo>
                      <a:pt x="1577" y="410"/>
                      <a:pt x="1579" y="410"/>
                      <a:pt x="1581" y="410"/>
                    </a:cubicBezTo>
                    <a:cubicBezTo>
                      <a:pt x="1693" y="410"/>
                      <a:pt x="1786" y="318"/>
                      <a:pt x="1786" y="205"/>
                    </a:cubicBezTo>
                    <a:cubicBezTo>
                      <a:pt x="1786" y="91"/>
                      <a:pt x="1695" y="1"/>
                      <a:pt x="1583" y="1"/>
                    </a:cubicBezTo>
                    <a:cubicBezTo>
                      <a:pt x="1581" y="1"/>
                      <a:pt x="1578" y="1"/>
                      <a:pt x="1576" y="1"/>
                    </a:cubicBezTo>
                    <a:lnTo>
                      <a:pt x="210" y="1"/>
                    </a:lnTo>
                    <a:cubicBezTo>
                      <a:pt x="208" y="1"/>
                      <a:pt x="205" y="1"/>
                      <a:pt x="2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1"/>
              <p:cNvSpPr/>
              <p:nvPr/>
            </p:nvSpPr>
            <p:spPr>
              <a:xfrm>
                <a:off x="2653050" y="2319200"/>
                <a:ext cx="44650" cy="10250"/>
              </a:xfrm>
              <a:custGeom>
                <a:rect b="b" l="l" r="r" t="t"/>
                <a:pathLst>
                  <a:path extrusionOk="0" h="410" w="1786">
                    <a:moveTo>
                      <a:pt x="203" y="0"/>
                    </a:moveTo>
                    <a:cubicBezTo>
                      <a:pt x="91" y="0"/>
                      <a:pt x="0" y="92"/>
                      <a:pt x="0" y="205"/>
                    </a:cubicBezTo>
                    <a:cubicBezTo>
                      <a:pt x="0" y="317"/>
                      <a:pt x="91" y="409"/>
                      <a:pt x="203" y="409"/>
                    </a:cubicBezTo>
                    <a:cubicBezTo>
                      <a:pt x="205" y="409"/>
                      <a:pt x="208" y="409"/>
                      <a:pt x="210" y="409"/>
                    </a:cubicBezTo>
                    <a:lnTo>
                      <a:pt x="1576" y="409"/>
                    </a:lnTo>
                    <a:cubicBezTo>
                      <a:pt x="1578" y="409"/>
                      <a:pt x="1581" y="409"/>
                      <a:pt x="1583" y="409"/>
                    </a:cubicBezTo>
                    <a:cubicBezTo>
                      <a:pt x="1695" y="409"/>
                      <a:pt x="1786" y="317"/>
                      <a:pt x="1786" y="205"/>
                    </a:cubicBezTo>
                    <a:cubicBezTo>
                      <a:pt x="1786" y="92"/>
                      <a:pt x="1695" y="0"/>
                      <a:pt x="1583" y="0"/>
                    </a:cubicBezTo>
                    <a:cubicBezTo>
                      <a:pt x="1581" y="0"/>
                      <a:pt x="1578" y="0"/>
                      <a:pt x="1576" y="0"/>
                    </a:cubicBezTo>
                    <a:lnTo>
                      <a:pt x="210" y="0"/>
                    </a:lnTo>
                    <a:cubicBezTo>
                      <a:pt x="208" y="0"/>
                      <a:pt x="205"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1"/>
              <p:cNvSpPr/>
              <p:nvPr/>
            </p:nvSpPr>
            <p:spPr>
              <a:xfrm>
                <a:off x="2653175" y="2345625"/>
                <a:ext cx="44400" cy="10250"/>
              </a:xfrm>
              <a:custGeom>
                <a:rect b="b" l="l" r="r" t="t"/>
                <a:pathLst>
                  <a:path extrusionOk="0" h="410" w="1776">
                    <a:moveTo>
                      <a:pt x="205" y="1"/>
                    </a:moveTo>
                    <a:cubicBezTo>
                      <a:pt x="93" y="1"/>
                      <a:pt x="1" y="92"/>
                      <a:pt x="1" y="205"/>
                    </a:cubicBezTo>
                    <a:cubicBezTo>
                      <a:pt x="1" y="319"/>
                      <a:pt x="93" y="409"/>
                      <a:pt x="205" y="409"/>
                    </a:cubicBezTo>
                    <a:lnTo>
                      <a:pt x="1571" y="409"/>
                    </a:lnTo>
                    <a:cubicBezTo>
                      <a:pt x="1683" y="409"/>
                      <a:pt x="1775" y="319"/>
                      <a:pt x="1775" y="205"/>
                    </a:cubicBezTo>
                    <a:cubicBezTo>
                      <a:pt x="1775" y="92"/>
                      <a:pt x="1683" y="1"/>
                      <a:pt x="15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1"/>
              <p:cNvSpPr/>
              <p:nvPr/>
            </p:nvSpPr>
            <p:spPr>
              <a:xfrm>
                <a:off x="2653050" y="2372075"/>
                <a:ext cx="44650" cy="10250"/>
              </a:xfrm>
              <a:custGeom>
                <a:rect b="b" l="l" r="r" t="t"/>
                <a:pathLst>
                  <a:path extrusionOk="0" h="410" w="1786">
                    <a:moveTo>
                      <a:pt x="205" y="0"/>
                    </a:moveTo>
                    <a:cubicBezTo>
                      <a:pt x="92" y="0"/>
                      <a:pt x="0" y="91"/>
                      <a:pt x="0" y="205"/>
                    </a:cubicBezTo>
                    <a:cubicBezTo>
                      <a:pt x="0" y="318"/>
                      <a:pt x="91" y="409"/>
                      <a:pt x="202" y="409"/>
                    </a:cubicBezTo>
                    <a:cubicBezTo>
                      <a:pt x="205" y="409"/>
                      <a:pt x="208" y="409"/>
                      <a:pt x="210" y="409"/>
                    </a:cubicBezTo>
                    <a:lnTo>
                      <a:pt x="1576" y="409"/>
                    </a:lnTo>
                    <a:cubicBezTo>
                      <a:pt x="1578" y="409"/>
                      <a:pt x="1581" y="409"/>
                      <a:pt x="1583" y="409"/>
                    </a:cubicBezTo>
                    <a:cubicBezTo>
                      <a:pt x="1695" y="409"/>
                      <a:pt x="1786" y="318"/>
                      <a:pt x="1786" y="205"/>
                    </a:cubicBezTo>
                    <a:cubicBezTo>
                      <a:pt x="1786" y="91"/>
                      <a:pt x="1693" y="0"/>
                      <a:pt x="1581" y="0"/>
                    </a:cubicBezTo>
                    <a:cubicBezTo>
                      <a:pt x="1579" y="0"/>
                      <a:pt x="1577" y="0"/>
                      <a:pt x="1576" y="0"/>
                    </a:cubicBezTo>
                    <a:lnTo>
                      <a:pt x="210" y="0"/>
                    </a:lnTo>
                    <a:cubicBezTo>
                      <a:pt x="208" y="0"/>
                      <a:pt x="207"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1"/>
              <p:cNvSpPr/>
              <p:nvPr/>
            </p:nvSpPr>
            <p:spPr>
              <a:xfrm>
                <a:off x="2653050" y="2398500"/>
                <a:ext cx="44650" cy="10250"/>
              </a:xfrm>
              <a:custGeom>
                <a:rect b="b" l="l" r="r" t="t"/>
                <a:pathLst>
                  <a:path extrusionOk="0" h="410" w="1786">
                    <a:moveTo>
                      <a:pt x="205" y="1"/>
                    </a:moveTo>
                    <a:cubicBezTo>
                      <a:pt x="92" y="1"/>
                      <a:pt x="0" y="92"/>
                      <a:pt x="0" y="205"/>
                    </a:cubicBezTo>
                    <a:cubicBezTo>
                      <a:pt x="0" y="319"/>
                      <a:pt x="91" y="410"/>
                      <a:pt x="202" y="410"/>
                    </a:cubicBezTo>
                    <a:cubicBezTo>
                      <a:pt x="205" y="410"/>
                      <a:pt x="208" y="410"/>
                      <a:pt x="210" y="409"/>
                    </a:cubicBezTo>
                    <a:lnTo>
                      <a:pt x="1576" y="409"/>
                    </a:lnTo>
                    <a:cubicBezTo>
                      <a:pt x="1578" y="410"/>
                      <a:pt x="1581" y="410"/>
                      <a:pt x="1583" y="410"/>
                    </a:cubicBezTo>
                    <a:cubicBezTo>
                      <a:pt x="1695" y="410"/>
                      <a:pt x="1786" y="319"/>
                      <a:pt x="1786" y="205"/>
                    </a:cubicBezTo>
                    <a:cubicBezTo>
                      <a:pt x="1786" y="92"/>
                      <a:pt x="1693" y="1"/>
                      <a:pt x="1581" y="1"/>
                    </a:cubicBezTo>
                    <a:cubicBezTo>
                      <a:pt x="1579" y="1"/>
                      <a:pt x="1577" y="1"/>
                      <a:pt x="1576" y="1"/>
                    </a:cubicBezTo>
                    <a:lnTo>
                      <a:pt x="210" y="1"/>
                    </a:lnTo>
                    <a:cubicBezTo>
                      <a:pt x="208" y="1"/>
                      <a:pt x="207"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1"/>
              <p:cNvSpPr/>
              <p:nvPr/>
            </p:nvSpPr>
            <p:spPr>
              <a:xfrm>
                <a:off x="2546225" y="2292750"/>
                <a:ext cx="44075" cy="10250"/>
              </a:xfrm>
              <a:custGeom>
                <a:rect b="b" l="l" r="r" t="t"/>
                <a:pathLst>
                  <a:path extrusionOk="0" h="410" w="1763">
                    <a:moveTo>
                      <a:pt x="199" y="1"/>
                    </a:moveTo>
                    <a:cubicBezTo>
                      <a:pt x="89" y="4"/>
                      <a:pt x="1" y="94"/>
                      <a:pt x="1" y="205"/>
                    </a:cubicBezTo>
                    <a:cubicBezTo>
                      <a:pt x="1" y="316"/>
                      <a:pt x="89" y="407"/>
                      <a:pt x="199" y="410"/>
                    </a:cubicBezTo>
                    <a:lnTo>
                      <a:pt x="1563" y="410"/>
                    </a:lnTo>
                    <a:cubicBezTo>
                      <a:pt x="1674" y="407"/>
                      <a:pt x="1762" y="316"/>
                      <a:pt x="1762" y="205"/>
                    </a:cubicBezTo>
                    <a:cubicBezTo>
                      <a:pt x="1762" y="94"/>
                      <a:pt x="1674" y="4"/>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
              <p:cNvSpPr/>
              <p:nvPr/>
            </p:nvSpPr>
            <p:spPr>
              <a:xfrm>
                <a:off x="2546225" y="2319200"/>
                <a:ext cx="44075" cy="10250"/>
              </a:xfrm>
              <a:custGeom>
                <a:rect b="b" l="l" r="r" t="t"/>
                <a:pathLst>
                  <a:path extrusionOk="0" h="410" w="1763">
                    <a:moveTo>
                      <a:pt x="199" y="0"/>
                    </a:moveTo>
                    <a:cubicBezTo>
                      <a:pt x="89" y="3"/>
                      <a:pt x="1" y="94"/>
                      <a:pt x="1" y="205"/>
                    </a:cubicBezTo>
                    <a:cubicBezTo>
                      <a:pt x="1" y="315"/>
                      <a:pt x="89" y="406"/>
                      <a:pt x="199" y="409"/>
                    </a:cubicBezTo>
                    <a:lnTo>
                      <a:pt x="1563" y="409"/>
                    </a:lnTo>
                    <a:cubicBezTo>
                      <a:pt x="1674" y="406"/>
                      <a:pt x="1762" y="315"/>
                      <a:pt x="1762" y="205"/>
                    </a:cubicBezTo>
                    <a:cubicBezTo>
                      <a:pt x="1762" y="94"/>
                      <a:pt x="1674" y="3"/>
                      <a:pt x="15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1"/>
              <p:cNvSpPr/>
              <p:nvPr/>
            </p:nvSpPr>
            <p:spPr>
              <a:xfrm>
                <a:off x="2546075" y="2345625"/>
                <a:ext cx="44350" cy="10250"/>
              </a:xfrm>
              <a:custGeom>
                <a:rect b="b" l="l" r="r" t="t"/>
                <a:pathLst>
                  <a:path extrusionOk="0" h="410" w="1774">
                    <a:moveTo>
                      <a:pt x="205" y="1"/>
                    </a:moveTo>
                    <a:cubicBezTo>
                      <a:pt x="92" y="1"/>
                      <a:pt x="1" y="92"/>
                      <a:pt x="1" y="205"/>
                    </a:cubicBezTo>
                    <a:cubicBezTo>
                      <a:pt x="1" y="319"/>
                      <a:pt x="92" y="409"/>
                      <a:pt x="205" y="409"/>
                    </a:cubicBezTo>
                    <a:lnTo>
                      <a:pt x="1569" y="409"/>
                    </a:lnTo>
                    <a:cubicBezTo>
                      <a:pt x="1683" y="409"/>
                      <a:pt x="1774" y="319"/>
                      <a:pt x="1774" y="205"/>
                    </a:cubicBezTo>
                    <a:cubicBezTo>
                      <a:pt x="1774" y="92"/>
                      <a:pt x="1683" y="1"/>
                      <a:pt x="1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1"/>
              <p:cNvSpPr/>
              <p:nvPr/>
            </p:nvSpPr>
            <p:spPr>
              <a:xfrm>
                <a:off x="2546225" y="2372075"/>
                <a:ext cx="44075" cy="10225"/>
              </a:xfrm>
              <a:custGeom>
                <a:rect b="b" l="l" r="r" t="t"/>
                <a:pathLst>
                  <a:path extrusionOk="0" h="409" w="1763">
                    <a:moveTo>
                      <a:pt x="199" y="0"/>
                    </a:moveTo>
                    <a:cubicBezTo>
                      <a:pt x="89" y="3"/>
                      <a:pt x="1" y="94"/>
                      <a:pt x="1" y="205"/>
                    </a:cubicBezTo>
                    <a:cubicBezTo>
                      <a:pt x="1" y="315"/>
                      <a:pt x="89" y="406"/>
                      <a:pt x="199" y="409"/>
                    </a:cubicBezTo>
                    <a:lnTo>
                      <a:pt x="1563" y="409"/>
                    </a:lnTo>
                    <a:cubicBezTo>
                      <a:pt x="1674" y="406"/>
                      <a:pt x="1762" y="315"/>
                      <a:pt x="1762" y="205"/>
                    </a:cubicBezTo>
                    <a:cubicBezTo>
                      <a:pt x="1762" y="94"/>
                      <a:pt x="1674" y="3"/>
                      <a:pt x="15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1"/>
              <p:cNvSpPr/>
              <p:nvPr/>
            </p:nvSpPr>
            <p:spPr>
              <a:xfrm>
                <a:off x="2546225" y="2398500"/>
                <a:ext cx="44075" cy="10250"/>
              </a:xfrm>
              <a:custGeom>
                <a:rect b="b" l="l" r="r" t="t"/>
                <a:pathLst>
                  <a:path extrusionOk="0" h="410" w="1763">
                    <a:moveTo>
                      <a:pt x="199" y="1"/>
                    </a:moveTo>
                    <a:cubicBezTo>
                      <a:pt x="89" y="3"/>
                      <a:pt x="1" y="94"/>
                      <a:pt x="1" y="205"/>
                    </a:cubicBezTo>
                    <a:cubicBezTo>
                      <a:pt x="1" y="316"/>
                      <a:pt x="89" y="407"/>
                      <a:pt x="199" y="409"/>
                    </a:cubicBezTo>
                    <a:lnTo>
                      <a:pt x="1563" y="409"/>
                    </a:lnTo>
                    <a:cubicBezTo>
                      <a:pt x="1674" y="407"/>
                      <a:pt x="1762" y="316"/>
                      <a:pt x="1762" y="205"/>
                    </a:cubicBezTo>
                    <a:cubicBezTo>
                      <a:pt x="1762" y="94"/>
                      <a:pt x="1674" y="3"/>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1"/>
              <p:cNvSpPr/>
              <p:nvPr/>
            </p:nvSpPr>
            <p:spPr>
              <a:xfrm>
                <a:off x="2760175" y="2292750"/>
                <a:ext cx="44650" cy="10250"/>
              </a:xfrm>
              <a:custGeom>
                <a:rect b="b" l="l" r="r" t="t"/>
                <a:pathLst>
                  <a:path extrusionOk="0" h="410" w="1786">
                    <a:moveTo>
                      <a:pt x="203" y="1"/>
                    </a:moveTo>
                    <a:cubicBezTo>
                      <a:pt x="91" y="1"/>
                      <a:pt x="0" y="91"/>
                      <a:pt x="0" y="205"/>
                    </a:cubicBezTo>
                    <a:cubicBezTo>
                      <a:pt x="0" y="318"/>
                      <a:pt x="93" y="410"/>
                      <a:pt x="205" y="410"/>
                    </a:cubicBezTo>
                    <a:cubicBezTo>
                      <a:pt x="207" y="410"/>
                      <a:pt x="209" y="410"/>
                      <a:pt x="210" y="410"/>
                    </a:cubicBezTo>
                    <a:lnTo>
                      <a:pt x="1576" y="410"/>
                    </a:lnTo>
                    <a:cubicBezTo>
                      <a:pt x="1578" y="410"/>
                      <a:pt x="1579" y="410"/>
                      <a:pt x="1581" y="410"/>
                    </a:cubicBezTo>
                    <a:cubicBezTo>
                      <a:pt x="1694" y="410"/>
                      <a:pt x="1786" y="318"/>
                      <a:pt x="1786" y="205"/>
                    </a:cubicBezTo>
                    <a:cubicBezTo>
                      <a:pt x="1786" y="91"/>
                      <a:pt x="1695" y="1"/>
                      <a:pt x="1584" y="1"/>
                    </a:cubicBezTo>
                    <a:cubicBezTo>
                      <a:pt x="1581" y="1"/>
                      <a:pt x="1578" y="1"/>
                      <a:pt x="1576" y="1"/>
                    </a:cubicBezTo>
                    <a:lnTo>
                      <a:pt x="210" y="1"/>
                    </a:lnTo>
                    <a:cubicBezTo>
                      <a:pt x="208" y="1"/>
                      <a:pt x="20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1"/>
              <p:cNvSpPr/>
              <p:nvPr/>
            </p:nvSpPr>
            <p:spPr>
              <a:xfrm>
                <a:off x="2760175" y="2319200"/>
                <a:ext cx="44650" cy="10250"/>
              </a:xfrm>
              <a:custGeom>
                <a:rect b="b" l="l" r="r" t="t"/>
                <a:pathLst>
                  <a:path extrusionOk="0" h="410" w="1786">
                    <a:moveTo>
                      <a:pt x="203" y="0"/>
                    </a:moveTo>
                    <a:cubicBezTo>
                      <a:pt x="91" y="0"/>
                      <a:pt x="0" y="92"/>
                      <a:pt x="0" y="205"/>
                    </a:cubicBezTo>
                    <a:cubicBezTo>
                      <a:pt x="0" y="317"/>
                      <a:pt x="91" y="409"/>
                      <a:pt x="203" y="409"/>
                    </a:cubicBezTo>
                    <a:cubicBezTo>
                      <a:pt x="205" y="409"/>
                      <a:pt x="208" y="409"/>
                      <a:pt x="210" y="409"/>
                    </a:cubicBezTo>
                    <a:lnTo>
                      <a:pt x="1576" y="409"/>
                    </a:lnTo>
                    <a:cubicBezTo>
                      <a:pt x="1578" y="409"/>
                      <a:pt x="1581" y="409"/>
                      <a:pt x="1583" y="409"/>
                    </a:cubicBezTo>
                    <a:cubicBezTo>
                      <a:pt x="1695" y="409"/>
                      <a:pt x="1786" y="317"/>
                      <a:pt x="1786" y="205"/>
                    </a:cubicBezTo>
                    <a:cubicBezTo>
                      <a:pt x="1786" y="92"/>
                      <a:pt x="1695" y="0"/>
                      <a:pt x="1583" y="0"/>
                    </a:cubicBezTo>
                    <a:cubicBezTo>
                      <a:pt x="1581" y="0"/>
                      <a:pt x="1578" y="0"/>
                      <a:pt x="1576" y="0"/>
                    </a:cubicBezTo>
                    <a:lnTo>
                      <a:pt x="210" y="0"/>
                    </a:lnTo>
                    <a:cubicBezTo>
                      <a:pt x="208" y="0"/>
                      <a:pt x="205"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1"/>
              <p:cNvSpPr/>
              <p:nvPr/>
            </p:nvSpPr>
            <p:spPr>
              <a:xfrm>
                <a:off x="2760325" y="2345625"/>
                <a:ext cx="44375" cy="10250"/>
              </a:xfrm>
              <a:custGeom>
                <a:rect b="b" l="l" r="r" t="t"/>
                <a:pathLst>
                  <a:path extrusionOk="0" h="410" w="1775">
                    <a:moveTo>
                      <a:pt x="204" y="1"/>
                    </a:moveTo>
                    <a:cubicBezTo>
                      <a:pt x="92" y="1"/>
                      <a:pt x="0" y="92"/>
                      <a:pt x="0" y="205"/>
                    </a:cubicBezTo>
                    <a:cubicBezTo>
                      <a:pt x="0" y="319"/>
                      <a:pt x="92" y="409"/>
                      <a:pt x="204" y="409"/>
                    </a:cubicBezTo>
                    <a:lnTo>
                      <a:pt x="1570" y="409"/>
                    </a:lnTo>
                    <a:cubicBezTo>
                      <a:pt x="1682" y="409"/>
                      <a:pt x="1774" y="319"/>
                      <a:pt x="1774" y="205"/>
                    </a:cubicBezTo>
                    <a:cubicBezTo>
                      <a:pt x="1774" y="92"/>
                      <a:pt x="1682" y="1"/>
                      <a:pt x="15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1"/>
              <p:cNvSpPr/>
              <p:nvPr/>
            </p:nvSpPr>
            <p:spPr>
              <a:xfrm>
                <a:off x="2760175" y="2372075"/>
                <a:ext cx="44650" cy="10250"/>
              </a:xfrm>
              <a:custGeom>
                <a:rect b="b" l="l" r="r" t="t"/>
                <a:pathLst>
                  <a:path extrusionOk="0" h="410" w="1786">
                    <a:moveTo>
                      <a:pt x="205" y="0"/>
                    </a:moveTo>
                    <a:cubicBezTo>
                      <a:pt x="93" y="0"/>
                      <a:pt x="0" y="91"/>
                      <a:pt x="0" y="205"/>
                    </a:cubicBezTo>
                    <a:cubicBezTo>
                      <a:pt x="0" y="318"/>
                      <a:pt x="91" y="409"/>
                      <a:pt x="203" y="409"/>
                    </a:cubicBezTo>
                    <a:cubicBezTo>
                      <a:pt x="205" y="409"/>
                      <a:pt x="208" y="409"/>
                      <a:pt x="210" y="409"/>
                    </a:cubicBezTo>
                    <a:lnTo>
                      <a:pt x="1576" y="409"/>
                    </a:lnTo>
                    <a:cubicBezTo>
                      <a:pt x="1578" y="409"/>
                      <a:pt x="1581" y="409"/>
                      <a:pt x="1584" y="409"/>
                    </a:cubicBezTo>
                    <a:cubicBezTo>
                      <a:pt x="1695" y="409"/>
                      <a:pt x="1786" y="318"/>
                      <a:pt x="1786" y="205"/>
                    </a:cubicBezTo>
                    <a:cubicBezTo>
                      <a:pt x="1786" y="91"/>
                      <a:pt x="1694" y="0"/>
                      <a:pt x="1581" y="0"/>
                    </a:cubicBezTo>
                    <a:cubicBezTo>
                      <a:pt x="1579" y="0"/>
                      <a:pt x="1578" y="0"/>
                      <a:pt x="1576" y="0"/>
                    </a:cubicBezTo>
                    <a:lnTo>
                      <a:pt x="210" y="0"/>
                    </a:lnTo>
                    <a:cubicBezTo>
                      <a:pt x="209" y="0"/>
                      <a:pt x="207"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1"/>
              <p:cNvSpPr/>
              <p:nvPr/>
            </p:nvSpPr>
            <p:spPr>
              <a:xfrm>
                <a:off x="2760175" y="2398500"/>
                <a:ext cx="44650" cy="10250"/>
              </a:xfrm>
              <a:custGeom>
                <a:rect b="b" l="l" r="r" t="t"/>
                <a:pathLst>
                  <a:path extrusionOk="0" h="410" w="1786">
                    <a:moveTo>
                      <a:pt x="205" y="1"/>
                    </a:moveTo>
                    <a:cubicBezTo>
                      <a:pt x="93" y="1"/>
                      <a:pt x="0" y="92"/>
                      <a:pt x="0" y="205"/>
                    </a:cubicBezTo>
                    <a:cubicBezTo>
                      <a:pt x="0" y="319"/>
                      <a:pt x="91" y="410"/>
                      <a:pt x="203" y="410"/>
                    </a:cubicBezTo>
                    <a:cubicBezTo>
                      <a:pt x="205" y="410"/>
                      <a:pt x="208" y="410"/>
                      <a:pt x="210" y="409"/>
                    </a:cubicBezTo>
                    <a:lnTo>
                      <a:pt x="1576" y="409"/>
                    </a:lnTo>
                    <a:cubicBezTo>
                      <a:pt x="1578" y="410"/>
                      <a:pt x="1581" y="410"/>
                      <a:pt x="1584" y="410"/>
                    </a:cubicBezTo>
                    <a:cubicBezTo>
                      <a:pt x="1695" y="410"/>
                      <a:pt x="1786" y="319"/>
                      <a:pt x="1786" y="205"/>
                    </a:cubicBezTo>
                    <a:cubicBezTo>
                      <a:pt x="1786" y="92"/>
                      <a:pt x="1694" y="1"/>
                      <a:pt x="1581" y="1"/>
                    </a:cubicBezTo>
                    <a:cubicBezTo>
                      <a:pt x="1579" y="1"/>
                      <a:pt x="1578" y="1"/>
                      <a:pt x="1576" y="1"/>
                    </a:cubicBezTo>
                    <a:lnTo>
                      <a:pt x="210" y="1"/>
                    </a:lnTo>
                    <a:cubicBezTo>
                      <a:pt x="209" y="1"/>
                      <a:pt x="207"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
              <p:cNvSpPr/>
              <p:nvPr/>
            </p:nvSpPr>
            <p:spPr>
              <a:xfrm>
                <a:off x="2699450" y="2168525"/>
                <a:ext cx="31900" cy="31850"/>
              </a:xfrm>
              <a:custGeom>
                <a:rect b="b" l="l" r="r" t="t"/>
                <a:pathLst>
                  <a:path extrusionOk="0" h="1274" w="1276">
                    <a:moveTo>
                      <a:pt x="867" y="409"/>
                    </a:moveTo>
                    <a:lnTo>
                      <a:pt x="867" y="863"/>
                    </a:lnTo>
                    <a:lnTo>
                      <a:pt x="411" y="863"/>
                    </a:lnTo>
                    <a:lnTo>
                      <a:pt x="411" y="409"/>
                    </a:lnTo>
                    <a:close/>
                    <a:moveTo>
                      <a:pt x="287" y="0"/>
                    </a:moveTo>
                    <a:cubicBezTo>
                      <a:pt x="130" y="0"/>
                      <a:pt x="2" y="128"/>
                      <a:pt x="1" y="286"/>
                    </a:cubicBezTo>
                    <a:lnTo>
                      <a:pt x="1" y="987"/>
                    </a:lnTo>
                    <a:cubicBezTo>
                      <a:pt x="2" y="1146"/>
                      <a:pt x="130" y="1274"/>
                      <a:pt x="287" y="1274"/>
                    </a:cubicBezTo>
                    <a:lnTo>
                      <a:pt x="989" y="1274"/>
                    </a:lnTo>
                    <a:cubicBezTo>
                      <a:pt x="1148" y="1274"/>
                      <a:pt x="1275" y="1144"/>
                      <a:pt x="1275" y="987"/>
                    </a:cubicBezTo>
                    <a:lnTo>
                      <a:pt x="1275" y="286"/>
                    </a:lnTo>
                    <a:cubicBezTo>
                      <a:pt x="1275" y="128"/>
                      <a:pt x="1148" y="0"/>
                      <a:pt x="9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
              <p:cNvSpPr/>
              <p:nvPr/>
            </p:nvSpPr>
            <p:spPr>
              <a:xfrm>
                <a:off x="2748600" y="2168525"/>
                <a:ext cx="31850" cy="31850"/>
              </a:xfrm>
              <a:custGeom>
                <a:rect b="b" l="l" r="r" t="t"/>
                <a:pathLst>
                  <a:path extrusionOk="0" h="1274" w="1274">
                    <a:moveTo>
                      <a:pt x="865" y="409"/>
                    </a:moveTo>
                    <a:lnTo>
                      <a:pt x="865" y="863"/>
                    </a:lnTo>
                    <a:lnTo>
                      <a:pt x="409" y="863"/>
                    </a:lnTo>
                    <a:lnTo>
                      <a:pt x="409" y="409"/>
                    </a:lnTo>
                    <a:close/>
                    <a:moveTo>
                      <a:pt x="287" y="0"/>
                    </a:moveTo>
                    <a:cubicBezTo>
                      <a:pt x="128" y="0"/>
                      <a:pt x="1" y="128"/>
                      <a:pt x="1" y="286"/>
                    </a:cubicBezTo>
                    <a:lnTo>
                      <a:pt x="1" y="987"/>
                    </a:lnTo>
                    <a:cubicBezTo>
                      <a:pt x="1" y="1146"/>
                      <a:pt x="128" y="1274"/>
                      <a:pt x="287" y="1274"/>
                    </a:cubicBezTo>
                    <a:lnTo>
                      <a:pt x="989" y="1274"/>
                    </a:lnTo>
                    <a:cubicBezTo>
                      <a:pt x="1146" y="1272"/>
                      <a:pt x="1274" y="1144"/>
                      <a:pt x="1274" y="987"/>
                    </a:cubicBezTo>
                    <a:lnTo>
                      <a:pt x="1274" y="286"/>
                    </a:lnTo>
                    <a:cubicBezTo>
                      <a:pt x="1274" y="128"/>
                      <a:pt x="1146" y="0"/>
                      <a:pt x="9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
              <p:cNvSpPr/>
              <p:nvPr/>
            </p:nvSpPr>
            <p:spPr>
              <a:xfrm>
                <a:off x="2797725" y="2168525"/>
                <a:ext cx="31875" cy="31850"/>
              </a:xfrm>
              <a:custGeom>
                <a:rect b="b" l="l" r="r" t="t"/>
                <a:pathLst>
                  <a:path extrusionOk="0" h="1274" w="1275">
                    <a:moveTo>
                      <a:pt x="865" y="409"/>
                    </a:moveTo>
                    <a:lnTo>
                      <a:pt x="865" y="863"/>
                    </a:lnTo>
                    <a:lnTo>
                      <a:pt x="410" y="863"/>
                    </a:lnTo>
                    <a:lnTo>
                      <a:pt x="410" y="409"/>
                    </a:lnTo>
                    <a:close/>
                    <a:moveTo>
                      <a:pt x="287" y="0"/>
                    </a:moveTo>
                    <a:cubicBezTo>
                      <a:pt x="129" y="0"/>
                      <a:pt x="0" y="128"/>
                      <a:pt x="0" y="286"/>
                    </a:cubicBezTo>
                    <a:lnTo>
                      <a:pt x="0" y="987"/>
                    </a:lnTo>
                    <a:cubicBezTo>
                      <a:pt x="0" y="1146"/>
                      <a:pt x="129" y="1274"/>
                      <a:pt x="287" y="1274"/>
                    </a:cubicBezTo>
                    <a:lnTo>
                      <a:pt x="988" y="1274"/>
                    </a:lnTo>
                    <a:cubicBezTo>
                      <a:pt x="1146" y="1274"/>
                      <a:pt x="1275" y="1144"/>
                      <a:pt x="1275" y="987"/>
                    </a:cubicBezTo>
                    <a:lnTo>
                      <a:pt x="1275" y="286"/>
                    </a:lnTo>
                    <a:cubicBezTo>
                      <a:pt x="1275" y="128"/>
                      <a:pt x="1146" y="0"/>
                      <a:pt x="9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632" name="Google Shape;632;p11"/>
          <p:cNvPicPr preferRelativeResize="0"/>
          <p:nvPr/>
        </p:nvPicPr>
        <p:blipFill rotWithShape="1">
          <a:blip r:embed="rId6">
            <a:alphaModFix amt="80000"/>
          </a:blip>
          <a:srcRect b="0" l="0" r="0" t="0"/>
          <a:stretch/>
        </p:blipFill>
        <p:spPr>
          <a:xfrm>
            <a:off x="115349" y="4261248"/>
            <a:ext cx="548700" cy="795676"/>
          </a:xfrm>
          <a:prstGeom prst="rect">
            <a:avLst/>
          </a:prstGeom>
          <a:noFill/>
          <a:ln>
            <a:noFill/>
          </a:ln>
        </p:spPr>
      </p:pic>
      <p:grpSp>
        <p:nvGrpSpPr>
          <p:cNvPr id="633" name="Google Shape;633;p11"/>
          <p:cNvGrpSpPr/>
          <p:nvPr/>
        </p:nvGrpSpPr>
        <p:grpSpPr>
          <a:xfrm>
            <a:off x="1755335" y="2940159"/>
            <a:ext cx="158143" cy="462600"/>
            <a:chOff x="2226909" y="2106800"/>
            <a:chExt cx="147000" cy="462600"/>
          </a:xfrm>
        </p:grpSpPr>
        <p:cxnSp>
          <p:nvCxnSpPr>
            <p:cNvPr id="634" name="Google Shape;634;p11"/>
            <p:cNvCxnSpPr/>
            <p:nvPr/>
          </p:nvCxnSpPr>
          <p:spPr>
            <a:xfrm>
              <a:off x="2298161" y="2106800"/>
              <a:ext cx="4500" cy="333300"/>
            </a:xfrm>
            <a:prstGeom prst="straightConnector1">
              <a:avLst/>
            </a:prstGeom>
            <a:noFill/>
            <a:ln cap="flat" cmpd="sng" w="19050">
              <a:solidFill>
                <a:schemeClr val="dk2"/>
              </a:solidFill>
              <a:prstDash val="solid"/>
              <a:round/>
              <a:headEnd len="sm" w="sm" type="none"/>
              <a:tailEnd len="sm" w="sm" type="none"/>
            </a:ln>
          </p:spPr>
        </p:cxnSp>
        <p:sp>
          <p:nvSpPr>
            <p:cNvPr id="635" name="Google Shape;635;p11"/>
            <p:cNvSpPr/>
            <p:nvPr/>
          </p:nvSpPr>
          <p:spPr>
            <a:xfrm>
              <a:off x="2226909" y="2440100"/>
              <a:ext cx="147000" cy="1293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6" name="Google Shape;636;p11"/>
          <p:cNvSpPr txBox="1"/>
          <p:nvPr/>
        </p:nvSpPr>
        <p:spPr>
          <a:xfrm>
            <a:off x="1194350" y="3375650"/>
            <a:ext cx="12801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Entries</a:t>
            </a:r>
            <a:r>
              <a:rPr b="0" i="0" lang="en" sz="1400" u="none" cap="none" strike="noStrike">
                <a:solidFill>
                  <a:srgbClr val="000000"/>
                </a:solidFill>
                <a:latin typeface="Roboto Light"/>
                <a:ea typeface="Roboto Light"/>
                <a:cs typeface="Roboto Light"/>
                <a:sym typeface="Roboto Light"/>
              </a:rPr>
              <a:t> </a:t>
            </a:r>
            <a:endParaRPr b="0" i="0" sz="1400" u="none" cap="none" strike="noStrike">
              <a:solidFill>
                <a:srgbClr val="000000"/>
              </a:solidFill>
              <a:latin typeface="Roboto Light"/>
              <a:ea typeface="Roboto Light"/>
              <a:cs typeface="Roboto Light"/>
              <a:sym typeface="Roboto Light"/>
            </a:endParaRPr>
          </a:p>
        </p:txBody>
      </p:sp>
      <p:grpSp>
        <p:nvGrpSpPr>
          <p:cNvPr id="637" name="Google Shape;637;p11"/>
          <p:cNvGrpSpPr/>
          <p:nvPr/>
        </p:nvGrpSpPr>
        <p:grpSpPr>
          <a:xfrm>
            <a:off x="7236760" y="2940159"/>
            <a:ext cx="158143" cy="462600"/>
            <a:chOff x="2226909" y="2106800"/>
            <a:chExt cx="147000" cy="462600"/>
          </a:xfrm>
        </p:grpSpPr>
        <p:cxnSp>
          <p:nvCxnSpPr>
            <p:cNvPr id="638" name="Google Shape;638;p11"/>
            <p:cNvCxnSpPr/>
            <p:nvPr/>
          </p:nvCxnSpPr>
          <p:spPr>
            <a:xfrm>
              <a:off x="2298161" y="2106800"/>
              <a:ext cx="4500" cy="333300"/>
            </a:xfrm>
            <a:prstGeom prst="straightConnector1">
              <a:avLst/>
            </a:prstGeom>
            <a:noFill/>
            <a:ln cap="flat" cmpd="sng" w="19050">
              <a:solidFill>
                <a:schemeClr val="dk2"/>
              </a:solidFill>
              <a:prstDash val="solid"/>
              <a:round/>
              <a:headEnd len="sm" w="sm" type="none"/>
              <a:tailEnd len="sm" w="sm" type="none"/>
            </a:ln>
          </p:spPr>
        </p:cxnSp>
        <p:sp>
          <p:nvSpPr>
            <p:cNvPr id="639" name="Google Shape;639;p11"/>
            <p:cNvSpPr/>
            <p:nvPr/>
          </p:nvSpPr>
          <p:spPr>
            <a:xfrm>
              <a:off x="2226909" y="2440100"/>
              <a:ext cx="147000" cy="1293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p11"/>
          <p:cNvSpPr txBox="1"/>
          <p:nvPr/>
        </p:nvSpPr>
        <p:spPr>
          <a:xfrm>
            <a:off x="6694375" y="3417650"/>
            <a:ext cx="1242900" cy="31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Samples</a:t>
            </a:r>
            <a:endParaRPr b="0" i="0" sz="1400" u="none" cap="none" strike="noStrike">
              <a:solidFill>
                <a:schemeClr val="dk2"/>
              </a:solidFill>
              <a:latin typeface="Roboto Light"/>
              <a:ea typeface="Roboto Light"/>
              <a:cs typeface="Roboto Light"/>
              <a:sym typeface="Roboto Light"/>
            </a:endParaRPr>
          </a:p>
        </p:txBody>
      </p:sp>
      <p:grpSp>
        <p:nvGrpSpPr>
          <p:cNvPr id="641" name="Google Shape;641;p11"/>
          <p:cNvGrpSpPr/>
          <p:nvPr/>
        </p:nvGrpSpPr>
        <p:grpSpPr>
          <a:xfrm flipH="1" rot="10800000">
            <a:off x="4492935" y="1741059"/>
            <a:ext cx="158143" cy="462600"/>
            <a:chOff x="2226909" y="2106800"/>
            <a:chExt cx="147000" cy="462600"/>
          </a:xfrm>
        </p:grpSpPr>
        <p:cxnSp>
          <p:nvCxnSpPr>
            <p:cNvPr id="642" name="Google Shape;642;p11"/>
            <p:cNvCxnSpPr/>
            <p:nvPr/>
          </p:nvCxnSpPr>
          <p:spPr>
            <a:xfrm>
              <a:off x="2298161" y="2106800"/>
              <a:ext cx="4500" cy="333300"/>
            </a:xfrm>
            <a:prstGeom prst="straightConnector1">
              <a:avLst/>
            </a:prstGeom>
            <a:noFill/>
            <a:ln cap="flat" cmpd="sng" w="19050">
              <a:solidFill>
                <a:schemeClr val="dk2"/>
              </a:solidFill>
              <a:prstDash val="solid"/>
              <a:round/>
              <a:headEnd len="sm" w="sm" type="none"/>
              <a:tailEnd len="sm" w="sm" type="none"/>
            </a:ln>
          </p:spPr>
        </p:cxnSp>
        <p:sp>
          <p:nvSpPr>
            <p:cNvPr id="643" name="Google Shape;643;p11"/>
            <p:cNvSpPr/>
            <p:nvPr/>
          </p:nvSpPr>
          <p:spPr>
            <a:xfrm>
              <a:off x="2226909" y="2440100"/>
              <a:ext cx="147000" cy="1293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4" name="Google Shape;644;p11"/>
          <p:cNvSpPr txBox="1"/>
          <p:nvPr/>
        </p:nvSpPr>
        <p:spPr>
          <a:xfrm>
            <a:off x="3931950" y="1365350"/>
            <a:ext cx="12801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Cleaned</a:t>
            </a:r>
            <a:r>
              <a:rPr b="0" i="0" lang="en" sz="1400" u="none" cap="none" strike="noStrike">
                <a:solidFill>
                  <a:srgbClr val="000000"/>
                </a:solidFill>
                <a:latin typeface="Roboto Light"/>
                <a:ea typeface="Roboto Light"/>
                <a:cs typeface="Roboto Light"/>
                <a:sym typeface="Roboto Light"/>
              </a:rPr>
              <a:t> </a:t>
            </a:r>
            <a:endParaRPr b="0" i="0" sz="1400" u="none" cap="none" strike="noStrike">
              <a:solidFill>
                <a:srgbClr val="000000"/>
              </a:solidFill>
              <a:latin typeface="Roboto Light"/>
              <a:ea typeface="Roboto Light"/>
              <a:cs typeface="Roboto Light"/>
              <a:sym typeface="Roboto Light"/>
            </a:endParaRPr>
          </a:p>
        </p:txBody>
      </p:sp>
      <p:sp>
        <p:nvSpPr>
          <p:cNvPr id="645" name="Google Shape;6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2"/>
          <p:cNvSpPr/>
          <p:nvPr/>
        </p:nvSpPr>
        <p:spPr>
          <a:xfrm>
            <a:off x="1212950" y="2432550"/>
            <a:ext cx="2049900" cy="736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rgbClr val="1D1C1D"/>
                </a:solidFill>
                <a:latin typeface="Roboto Light"/>
                <a:ea typeface="Roboto Light"/>
                <a:cs typeface="Roboto Light"/>
                <a:sym typeface="Roboto Light"/>
              </a:rPr>
              <a:t>Track Metadata</a:t>
            </a:r>
            <a:endParaRPr b="0" i="0" sz="1400" u="none" cap="none" strike="noStrike">
              <a:solidFill>
                <a:srgbClr val="000000"/>
              </a:solidFill>
              <a:latin typeface="Roboto Light"/>
              <a:ea typeface="Roboto Light"/>
              <a:cs typeface="Roboto Light"/>
              <a:sym typeface="Roboto Light"/>
            </a:endParaRPr>
          </a:p>
        </p:txBody>
      </p:sp>
      <p:sp>
        <p:nvSpPr>
          <p:cNvPr id="651" name="Google Shape;651;p12"/>
          <p:cNvSpPr/>
          <p:nvPr/>
        </p:nvSpPr>
        <p:spPr>
          <a:xfrm>
            <a:off x="3262850" y="2432550"/>
            <a:ext cx="2850000" cy="736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rgbClr val="1D1C1D"/>
                </a:solidFill>
                <a:latin typeface="Roboto Light"/>
                <a:ea typeface="Roboto Light"/>
                <a:cs typeface="Roboto Light"/>
                <a:sym typeface="Roboto Light"/>
              </a:rPr>
              <a:t>Audio Features</a:t>
            </a:r>
            <a:endParaRPr b="0" i="0" sz="1400" u="none" cap="none" strike="noStrike">
              <a:solidFill>
                <a:srgbClr val="000000"/>
              </a:solidFill>
              <a:latin typeface="Roboto Light"/>
              <a:ea typeface="Roboto Light"/>
              <a:cs typeface="Roboto Light"/>
              <a:sym typeface="Roboto Light"/>
            </a:endParaRPr>
          </a:p>
        </p:txBody>
      </p:sp>
      <p:sp>
        <p:nvSpPr>
          <p:cNvPr id="652" name="Google Shape;652;p12"/>
          <p:cNvSpPr/>
          <p:nvPr/>
        </p:nvSpPr>
        <p:spPr>
          <a:xfrm>
            <a:off x="6112850" y="2432250"/>
            <a:ext cx="2399700" cy="736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Roboto Light"/>
                <a:ea typeface="Roboto Light"/>
                <a:cs typeface="Roboto Light"/>
                <a:sym typeface="Roboto Light"/>
              </a:rPr>
              <a:t>Engineered Features</a:t>
            </a:r>
            <a:endParaRPr b="0" i="0" sz="1400" u="none" cap="none" strike="noStrike">
              <a:solidFill>
                <a:srgbClr val="000000"/>
              </a:solidFill>
              <a:latin typeface="Roboto Light"/>
              <a:ea typeface="Roboto Light"/>
              <a:cs typeface="Roboto Light"/>
              <a:sym typeface="Roboto Light"/>
            </a:endParaRPr>
          </a:p>
        </p:txBody>
      </p:sp>
      <p:pic>
        <p:nvPicPr>
          <p:cNvPr id="653" name="Google Shape;653;p12"/>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grpSp>
        <p:nvGrpSpPr>
          <p:cNvPr id="654" name="Google Shape;654;p12"/>
          <p:cNvGrpSpPr/>
          <p:nvPr/>
        </p:nvGrpSpPr>
        <p:grpSpPr>
          <a:xfrm>
            <a:off x="1122612" y="1120448"/>
            <a:ext cx="7285142" cy="3359811"/>
            <a:chOff x="1227021" y="845339"/>
            <a:chExt cx="6771837" cy="3359811"/>
          </a:xfrm>
        </p:grpSpPr>
        <p:grpSp>
          <p:nvGrpSpPr>
            <p:cNvPr id="655" name="Google Shape;655;p12"/>
            <p:cNvGrpSpPr/>
            <p:nvPr/>
          </p:nvGrpSpPr>
          <p:grpSpPr>
            <a:xfrm>
              <a:off x="2171409" y="2893350"/>
              <a:ext cx="147000" cy="462600"/>
              <a:chOff x="2226909" y="2106800"/>
              <a:chExt cx="147000" cy="462600"/>
            </a:xfrm>
          </p:grpSpPr>
          <p:cxnSp>
            <p:nvCxnSpPr>
              <p:cNvPr id="656" name="Google Shape;656;p12"/>
              <p:cNvCxnSpPr/>
              <p:nvPr/>
            </p:nvCxnSpPr>
            <p:spPr>
              <a:xfrm>
                <a:off x="2298161" y="2106800"/>
                <a:ext cx="4500" cy="333300"/>
              </a:xfrm>
              <a:prstGeom prst="straightConnector1">
                <a:avLst/>
              </a:prstGeom>
              <a:noFill/>
              <a:ln cap="flat" cmpd="sng" w="28575">
                <a:solidFill>
                  <a:schemeClr val="dk2"/>
                </a:solidFill>
                <a:prstDash val="solid"/>
                <a:round/>
                <a:headEnd len="sm" w="sm" type="none"/>
                <a:tailEnd len="sm" w="sm" type="none"/>
              </a:ln>
            </p:spPr>
          </p:cxnSp>
          <p:sp>
            <p:nvSpPr>
              <p:cNvPr id="657" name="Google Shape;657;p12"/>
              <p:cNvSpPr/>
              <p:nvPr/>
            </p:nvSpPr>
            <p:spPr>
              <a:xfrm>
                <a:off x="2226909" y="2440100"/>
                <a:ext cx="147000" cy="129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8" name="Google Shape;658;p12"/>
            <p:cNvSpPr/>
            <p:nvPr/>
          </p:nvSpPr>
          <p:spPr>
            <a:xfrm rot="10800000">
              <a:off x="4539425" y="1722150"/>
              <a:ext cx="147000" cy="129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
            <p:cNvSpPr/>
            <p:nvPr/>
          </p:nvSpPr>
          <p:spPr>
            <a:xfrm>
              <a:off x="1227021" y="3441650"/>
              <a:ext cx="2035800" cy="763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Track ID</a:t>
              </a:r>
              <a:endParaRPr b="0" i="0" sz="1100" u="none" cap="none" strike="noStrike">
                <a:solidFill>
                  <a:srgbClr val="1D1C1D"/>
                </a:solidFill>
                <a:latin typeface="Roboto Light"/>
                <a:ea typeface="Roboto Light"/>
                <a:cs typeface="Roboto Light"/>
                <a:sym typeface="Roboto Light"/>
              </a:endParaRPr>
            </a:p>
            <a:p>
              <a:pPr indent="45720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Artist Name </a:t>
              </a:r>
              <a:endParaRPr b="0" i="0" sz="1100" u="none" cap="none" strike="noStrike">
                <a:solidFill>
                  <a:srgbClr val="1D1C1D"/>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1D1C1D"/>
                </a:solidFill>
                <a:latin typeface="Roboto Light"/>
                <a:ea typeface="Roboto Light"/>
                <a:cs typeface="Roboto Light"/>
                <a:sym typeface="Roboto Light"/>
              </a:endParaRPr>
            </a:p>
          </p:txBody>
        </p:sp>
        <p:sp>
          <p:nvSpPr>
            <p:cNvPr id="660" name="Google Shape;660;p12"/>
            <p:cNvSpPr/>
            <p:nvPr/>
          </p:nvSpPr>
          <p:spPr>
            <a:xfrm>
              <a:off x="5963058" y="3441650"/>
              <a:ext cx="2035800" cy="763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Light"/>
                  <a:ea typeface="Roboto Light"/>
                  <a:cs typeface="Roboto Light"/>
                  <a:sym typeface="Roboto Light"/>
                </a:rPr>
                <a:t>   - </a:t>
              </a:r>
              <a:r>
                <a:rPr b="0" i="0" lang="en" sz="1100" u="none" cap="none" strike="noStrike">
                  <a:solidFill>
                    <a:srgbClr val="1D1C1D"/>
                  </a:solidFill>
                  <a:latin typeface="Roboto Light"/>
                  <a:ea typeface="Roboto Light"/>
                  <a:cs typeface="Roboto Light"/>
                  <a:sym typeface="Roboto Light"/>
                </a:rPr>
                <a:t>Genre</a:t>
              </a:r>
              <a:endParaRPr b="0" i="0" sz="1100" u="none" cap="none" strike="noStrike">
                <a:solidFill>
                  <a:srgbClr val="1D1C1D"/>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Mood Goal</a:t>
              </a:r>
              <a:endParaRPr b="0" i="0" sz="1100" u="none" cap="none" strike="noStrike">
                <a:solidFill>
                  <a:srgbClr val="000000"/>
                </a:solidFill>
                <a:latin typeface="Roboto Light"/>
                <a:ea typeface="Roboto Light"/>
                <a:cs typeface="Roboto Light"/>
                <a:sym typeface="Roboto Light"/>
              </a:endParaRPr>
            </a:p>
          </p:txBody>
        </p:sp>
        <p:sp>
          <p:nvSpPr>
            <p:cNvPr id="661" name="Google Shape;661;p12"/>
            <p:cNvSpPr/>
            <p:nvPr/>
          </p:nvSpPr>
          <p:spPr>
            <a:xfrm>
              <a:off x="3595036" y="845339"/>
              <a:ext cx="2035800" cy="83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Danceability</a:t>
              </a:r>
              <a:endParaRPr b="0" i="0" sz="1100" u="none" cap="none" strike="noStrike">
                <a:solidFill>
                  <a:srgbClr val="1D1C1D"/>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Energy</a:t>
              </a:r>
              <a:endParaRPr b="0" i="0" sz="1100" u="none" cap="none" strike="noStrike">
                <a:solidFill>
                  <a:srgbClr val="1D1C1D"/>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Valence</a:t>
              </a:r>
              <a:endParaRPr b="0" i="0" sz="1100" u="none" cap="none" strike="noStrike">
                <a:solidFill>
                  <a:srgbClr val="1D1C1D"/>
                </a:solidFill>
                <a:latin typeface="Roboto Light"/>
                <a:ea typeface="Roboto Light"/>
                <a:cs typeface="Roboto Light"/>
                <a:sym typeface="Roboto Light"/>
              </a:endParaRPr>
            </a:p>
          </p:txBody>
        </p:sp>
      </p:grpSp>
      <p:grpSp>
        <p:nvGrpSpPr>
          <p:cNvPr id="662" name="Google Shape;662;p12"/>
          <p:cNvGrpSpPr/>
          <p:nvPr/>
        </p:nvGrpSpPr>
        <p:grpSpPr>
          <a:xfrm>
            <a:off x="7233610" y="3168759"/>
            <a:ext cx="158143" cy="462600"/>
            <a:chOff x="2226909" y="2146500"/>
            <a:chExt cx="147000" cy="462600"/>
          </a:xfrm>
        </p:grpSpPr>
        <p:cxnSp>
          <p:nvCxnSpPr>
            <p:cNvPr id="663" name="Google Shape;663;p12"/>
            <p:cNvCxnSpPr/>
            <p:nvPr/>
          </p:nvCxnSpPr>
          <p:spPr>
            <a:xfrm>
              <a:off x="2298161" y="2146500"/>
              <a:ext cx="4500" cy="333300"/>
            </a:xfrm>
            <a:prstGeom prst="straightConnector1">
              <a:avLst/>
            </a:prstGeom>
            <a:noFill/>
            <a:ln cap="flat" cmpd="sng" w="28575">
              <a:solidFill>
                <a:schemeClr val="dk2"/>
              </a:solidFill>
              <a:prstDash val="solid"/>
              <a:round/>
              <a:headEnd len="sm" w="sm" type="none"/>
              <a:tailEnd len="sm" w="sm" type="none"/>
            </a:ln>
          </p:spPr>
        </p:cxnSp>
        <p:sp>
          <p:nvSpPr>
            <p:cNvPr id="664" name="Google Shape;664;p12"/>
            <p:cNvSpPr/>
            <p:nvPr/>
          </p:nvSpPr>
          <p:spPr>
            <a:xfrm>
              <a:off x="2226909" y="2479800"/>
              <a:ext cx="147000" cy="129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65" name="Google Shape;665;p12"/>
          <p:cNvCxnSpPr/>
          <p:nvPr/>
        </p:nvCxnSpPr>
        <p:spPr>
          <a:xfrm>
            <a:off x="4762763" y="2098959"/>
            <a:ext cx="4800" cy="333300"/>
          </a:xfrm>
          <a:prstGeom prst="straightConnector1">
            <a:avLst/>
          </a:prstGeom>
          <a:noFill/>
          <a:ln cap="flat" cmpd="sng" w="28575">
            <a:solidFill>
              <a:schemeClr val="dk2"/>
            </a:solidFill>
            <a:prstDash val="solid"/>
            <a:round/>
            <a:headEnd len="sm" w="sm" type="none"/>
            <a:tailEnd len="sm" w="sm" type="none"/>
          </a:ln>
        </p:spPr>
      </p:cxnSp>
      <p:sp>
        <p:nvSpPr>
          <p:cNvPr id="666" name="Google Shape;666;p12"/>
          <p:cNvSpPr txBox="1"/>
          <p:nvPr/>
        </p:nvSpPr>
        <p:spPr>
          <a:xfrm>
            <a:off x="2647063" y="105175"/>
            <a:ext cx="3849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How an actual track now looks like</a:t>
            </a:r>
            <a:endParaRPr b="0" i="0" sz="1800" u="none" cap="none" strike="noStrike">
              <a:solidFill>
                <a:schemeClr val="dk2"/>
              </a:solidFill>
              <a:latin typeface="Roboto Medium"/>
              <a:ea typeface="Roboto Medium"/>
              <a:cs typeface="Roboto Medium"/>
              <a:sym typeface="Roboto Medium"/>
            </a:endParaRPr>
          </a:p>
        </p:txBody>
      </p:sp>
      <p:pic>
        <p:nvPicPr>
          <p:cNvPr id="667" name="Google Shape;667;p12"/>
          <p:cNvPicPr preferRelativeResize="0"/>
          <p:nvPr/>
        </p:nvPicPr>
        <p:blipFill rotWithShape="1">
          <a:blip r:embed="rId4">
            <a:alphaModFix amt="85000"/>
          </a:blip>
          <a:srcRect b="0" l="0" r="0" t="0"/>
          <a:stretch/>
        </p:blipFill>
        <p:spPr>
          <a:xfrm>
            <a:off x="-940276" y="-980596"/>
            <a:ext cx="1933351" cy="1933401"/>
          </a:xfrm>
          <a:prstGeom prst="rect">
            <a:avLst/>
          </a:prstGeom>
          <a:noFill/>
          <a:ln>
            <a:noFill/>
          </a:ln>
        </p:spPr>
      </p:pic>
      <p:pic>
        <p:nvPicPr>
          <p:cNvPr id="668" name="Google Shape;668;p12"/>
          <p:cNvPicPr preferRelativeResize="0"/>
          <p:nvPr/>
        </p:nvPicPr>
        <p:blipFill rotWithShape="1">
          <a:blip r:embed="rId5">
            <a:alphaModFix amt="73000"/>
          </a:blip>
          <a:srcRect b="0" l="0" r="0" t="0"/>
          <a:stretch/>
        </p:blipFill>
        <p:spPr>
          <a:xfrm flipH="1" rot="-5400000">
            <a:off x="7163063" y="1008188"/>
            <a:ext cx="2055975" cy="2105898"/>
          </a:xfrm>
          <a:prstGeom prst="rect">
            <a:avLst/>
          </a:prstGeom>
          <a:noFill/>
          <a:ln>
            <a:noFill/>
          </a:ln>
        </p:spPr>
      </p:pic>
      <p:sp>
        <p:nvSpPr>
          <p:cNvPr id="669" name="Google Shape;66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13"/>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675" name="Google Shape;675;p13"/>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676" name="Google Shape;676;p13"/>
          <p:cNvSpPr txBox="1"/>
          <p:nvPr/>
        </p:nvSpPr>
        <p:spPr>
          <a:xfrm>
            <a:off x="2967462" y="3621025"/>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First insights</a:t>
            </a:r>
            <a:endParaRPr b="0" i="0" sz="1900" u="none" cap="none" strike="noStrike">
              <a:solidFill>
                <a:srgbClr val="000000"/>
              </a:solidFill>
              <a:latin typeface="Roboto Thin"/>
              <a:ea typeface="Roboto Thin"/>
              <a:cs typeface="Roboto Thin"/>
              <a:sym typeface="Roboto Thin"/>
            </a:endParaRPr>
          </a:p>
        </p:txBody>
      </p:sp>
      <p:sp>
        <p:nvSpPr>
          <p:cNvPr id="677" name="Google Shape;677;p13"/>
          <p:cNvSpPr txBox="1"/>
          <p:nvPr/>
        </p:nvSpPr>
        <p:spPr>
          <a:xfrm>
            <a:off x="2967450" y="1071875"/>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EDA</a:t>
            </a:r>
            <a:endParaRPr b="0" i="0" sz="4400" u="none" cap="none" strike="noStrike">
              <a:solidFill>
                <a:schemeClr val="dk2"/>
              </a:solidFill>
              <a:latin typeface="Roboto"/>
              <a:ea typeface="Roboto"/>
              <a:cs typeface="Roboto"/>
              <a:sym typeface="Roboto"/>
            </a:endParaRPr>
          </a:p>
        </p:txBody>
      </p:sp>
      <p:sp>
        <p:nvSpPr>
          <p:cNvPr id="678" name="Google Shape;67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14"/>
          <p:cNvPicPr preferRelativeResize="0"/>
          <p:nvPr/>
        </p:nvPicPr>
        <p:blipFill rotWithShape="1">
          <a:blip r:embed="rId3">
            <a:alphaModFix amt="12000"/>
          </a:blip>
          <a:srcRect b="0" l="0" r="0" t="0"/>
          <a:stretch/>
        </p:blipFill>
        <p:spPr>
          <a:xfrm>
            <a:off x="1225500" y="624276"/>
            <a:ext cx="6686700" cy="5436250"/>
          </a:xfrm>
          <a:prstGeom prst="rect">
            <a:avLst/>
          </a:prstGeom>
          <a:noFill/>
          <a:ln>
            <a:noFill/>
          </a:ln>
        </p:spPr>
      </p:pic>
      <p:sp>
        <p:nvSpPr>
          <p:cNvPr id="684" name="Google Shape;684;p14"/>
          <p:cNvSpPr/>
          <p:nvPr/>
        </p:nvSpPr>
        <p:spPr>
          <a:xfrm flipH="1" rot="10800000">
            <a:off x="1750077" y="843736"/>
            <a:ext cx="5661900" cy="4173900"/>
          </a:xfrm>
          <a:prstGeom prst="triangle">
            <a:avLst>
              <a:gd fmla="val 50377" name="adj"/>
            </a:avLst>
          </a:prstGeom>
          <a:solidFill>
            <a:srgbClr val="F6F3EF"/>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4"/>
          <p:cNvSpPr/>
          <p:nvPr/>
        </p:nvSpPr>
        <p:spPr>
          <a:xfrm rot="10800000">
            <a:off x="1745981" y="836832"/>
            <a:ext cx="5683200" cy="4187700"/>
          </a:xfrm>
          <a:prstGeom prst="triangle">
            <a:avLst>
              <a:gd fmla="val 50000" name="adj"/>
            </a:avLst>
          </a:prstGeom>
          <a:noFill/>
          <a:ln cap="flat" cmpd="sng" w="28575">
            <a:solidFill>
              <a:srgbClr val="C27BA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686" name="Google Shape;686;p14"/>
          <p:cNvCxnSpPr/>
          <p:nvPr/>
        </p:nvCxnSpPr>
        <p:spPr>
          <a:xfrm flipH="1" rot="10800000">
            <a:off x="2598425" y="2084750"/>
            <a:ext cx="3978300" cy="33600"/>
          </a:xfrm>
          <a:prstGeom prst="straightConnector1">
            <a:avLst/>
          </a:prstGeom>
          <a:noFill/>
          <a:ln cap="flat" cmpd="sng" w="28575">
            <a:solidFill>
              <a:srgbClr val="C27BA0"/>
            </a:solidFill>
            <a:prstDash val="solid"/>
            <a:round/>
            <a:headEnd len="sm" w="sm" type="none"/>
            <a:tailEnd len="sm" w="sm" type="none"/>
          </a:ln>
        </p:spPr>
      </p:cxnSp>
      <p:cxnSp>
        <p:nvCxnSpPr>
          <p:cNvPr id="687" name="Google Shape;687;p14"/>
          <p:cNvCxnSpPr/>
          <p:nvPr/>
        </p:nvCxnSpPr>
        <p:spPr>
          <a:xfrm>
            <a:off x="3409500" y="3338350"/>
            <a:ext cx="2318700" cy="8100"/>
          </a:xfrm>
          <a:prstGeom prst="straightConnector1">
            <a:avLst/>
          </a:prstGeom>
          <a:noFill/>
          <a:ln cap="flat" cmpd="sng" w="28575">
            <a:solidFill>
              <a:srgbClr val="C27BA0"/>
            </a:solidFill>
            <a:prstDash val="solid"/>
            <a:round/>
            <a:headEnd len="sm" w="sm" type="none"/>
            <a:tailEnd len="sm" w="sm" type="none"/>
          </a:ln>
        </p:spPr>
      </p:cxnSp>
      <p:sp>
        <p:nvSpPr>
          <p:cNvPr id="688" name="Google Shape;688;p14"/>
          <p:cNvSpPr txBox="1"/>
          <p:nvPr/>
        </p:nvSpPr>
        <p:spPr>
          <a:xfrm>
            <a:off x="2642105" y="1125414"/>
            <a:ext cx="3853500" cy="698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Genre combinations:</a:t>
            </a:r>
            <a:endParaRPr b="0" i="0" sz="14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accent4"/>
                </a:solidFill>
                <a:latin typeface="Roboto"/>
                <a:ea typeface="Roboto"/>
                <a:cs typeface="Roboto"/>
                <a:sym typeface="Roboto"/>
              </a:rPr>
              <a:t>18.514</a:t>
            </a:r>
            <a:endParaRPr b="0" i="0" sz="1400" u="none" cap="none" strike="noStrike">
              <a:solidFill>
                <a:schemeClr val="accent4"/>
              </a:solidFill>
              <a:latin typeface="Roboto"/>
              <a:ea typeface="Roboto"/>
              <a:cs typeface="Roboto"/>
              <a:sym typeface="Roboto"/>
            </a:endParaRPr>
          </a:p>
        </p:txBody>
      </p:sp>
      <p:sp>
        <p:nvSpPr>
          <p:cNvPr id="689" name="Google Shape;689;p14"/>
          <p:cNvSpPr txBox="1"/>
          <p:nvPr/>
        </p:nvSpPr>
        <p:spPr>
          <a:xfrm>
            <a:off x="3497408" y="2380813"/>
            <a:ext cx="2167200" cy="698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Unique subgenres:</a:t>
            </a:r>
            <a:endParaRPr b="0" i="0" sz="14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accent4"/>
                </a:solidFill>
                <a:latin typeface="Roboto"/>
                <a:ea typeface="Roboto"/>
                <a:cs typeface="Roboto"/>
                <a:sym typeface="Roboto"/>
              </a:rPr>
              <a:t>7.033</a:t>
            </a:r>
            <a:endParaRPr b="0" i="0" sz="1400" u="none" cap="none" strike="noStrike">
              <a:solidFill>
                <a:schemeClr val="accent4"/>
              </a:solidFill>
              <a:latin typeface="Roboto"/>
              <a:ea typeface="Roboto"/>
              <a:cs typeface="Roboto"/>
              <a:sym typeface="Roboto"/>
            </a:endParaRPr>
          </a:p>
        </p:txBody>
      </p:sp>
      <p:sp>
        <p:nvSpPr>
          <p:cNvPr id="690" name="Google Shape;690;p14"/>
          <p:cNvSpPr txBox="1"/>
          <p:nvPr/>
        </p:nvSpPr>
        <p:spPr>
          <a:xfrm>
            <a:off x="3813146" y="3605877"/>
            <a:ext cx="1535700" cy="565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Roboto"/>
                <a:ea typeface="Roboto"/>
                <a:cs typeface="Roboto"/>
                <a:sym typeface="Roboto"/>
              </a:rPr>
              <a:t>Main Genres:</a:t>
            </a:r>
            <a:endParaRPr b="0" i="0" sz="1400" u="none" cap="none" strike="noStrike">
              <a:solidFill>
                <a:schemeClr val="dk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accent4"/>
                </a:solidFill>
                <a:latin typeface="Roboto"/>
                <a:ea typeface="Roboto"/>
                <a:cs typeface="Roboto"/>
                <a:sym typeface="Roboto"/>
              </a:rPr>
              <a:t>26</a:t>
            </a:r>
            <a:endParaRPr b="0" i="0" sz="1400" u="none" cap="none" strike="noStrike">
              <a:solidFill>
                <a:schemeClr val="accent4"/>
              </a:solidFill>
              <a:latin typeface="Roboto"/>
              <a:ea typeface="Roboto"/>
              <a:cs typeface="Roboto"/>
              <a:sym typeface="Roboto"/>
            </a:endParaRPr>
          </a:p>
        </p:txBody>
      </p:sp>
      <p:pic>
        <p:nvPicPr>
          <p:cNvPr id="691" name="Google Shape;691;p14"/>
          <p:cNvPicPr preferRelativeResize="0"/>
          <p:nvPr/>
        </p:nvPicPr>
        <p:blipFill rotWithShape="1">
          <a:blip r:embed="rId4">
            <a:alphaModFix amt="80000"/>
          </a:blip>
          <a:srcRect b="0" l="0" r="0" t="0"/>
          <a:stretch/>
        </p:blipFill>
        <p:spPr>
          <a:xfrm>
            <a:off x="115349" y="4261248"/>
            <a:ext cx="548700" cy="795676"/>
          </a:xfrm>
          <a:prstGeom prst="rect">
            <a:avLst/>
          </a:prstGeom>
          <a:noFill/>
          <a:ln>
            <a:noFill/>
          </a:ln>
        </p:spPr>
      </p:pic>
      <p:sp>
        <p:nvSpPr>
          <p:cNvPr id="692" name="Google Shape;692;p14"/>
          <p:cNvSpPr txBox="1"/>
          <p:nvPr/>
        </p:nvSpPr>
        <p:spPr>
          <a:xfrm>
            <a:off x="1970500" y="105175"/>
            <a:ext cx="5112600" cy="51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Feature Engineering - Genres</a:t>
            </a:r>
            <a:endParaRPr b="0" i="0" sz="1800" u="none" cap="none" strike="noStrike">
              <a:solidFill>
                <a:schemeClr val="dk2"/>
              </a:solidFill>
              <a:latin typeface="Roboto Medium"/>
              <a:ea typeface="Roboto Medium"/>
              <a:cs typeface="Roboto Medium"/>
              <a:sym typeface="Roboto Medium"/>
            </a:endParaRPr>
          </a:p>
        </p:txBody>
      </p:sp>
      <p:sp>
        <p:nvSpPr>
          <p:cNvPr id="693" name="Google Shape;693;p14"/>
          <p:cNvSpPr/>
          <p:nvPr/>
        </p:nvSpPr>
        <p:spPr>
          <a:xfrm rot="-1656174">
            <a:off x="1768355" y="3968110"/>
            <a:ext cx="370354" cy="84688"/>
          </a:xfrm>
          <a:prstGeom prst="rect">
            <a:avLst/>
          </a:prstGeom>
          <a:solidFill>
            <a:srgbClr val="F7F3F0"/>
          </a:solidFill>
          <a:ln cap="flat" cmpd="sng" w="9525">
            <a:solidFill>
              <a:srgbClr val="F7F3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5"/>
          <p:cNvSpPr txBox="1"/>
          <p:nvPr/>
        </p:nvSpPr>
        <p:spPr>
          <a:xfrm>
            <a:off x="2223725" y="0"/>
            <a:ext cx="46590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Distribution of the Top 5 Main Genres</a:t>
            </a:r>
            <a:endParaRPr b="0" i="0" sz="1800" u="none" cap="none" strike="noStrike">
              <a:solidFill>
                <a:schemeClr val="dk2"/>
              </a:solidFill>
              <a:latin typeface="Roboto Medium"/>
              <a:ea typeface="Roboto Medium"/>
              <a:cs typeface="Roboto Medium"/>
              <a:sym typeface="Roboto Medium"/>
            </a:endParaRPr>
          </a:p>
        </p:txBody>
      </p:sp>
      <p:pic>
        <p:nvPicPr>
          <p:cNvPr id="700" name="Google Shape;700;p15"/>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pic>
        <p:nvPicPr>
          <p:cNvPr id="701" name="Google Shape;701;p15"/>
          <p:cNvPicPr preferRelativeResize="0"/>
          <p:nvPr/>
        </p:nvPicPr>
        <p:blipFill rotWithShape="1">
          <a:blip r:embed="rId4">
            <a:alphaModFix amt="55000"/>
          </a:blip>
          <a:srcRect b="0" l="0" r="0" t="0"/>
          <a:stretch/>
        </p:blipFill>
        <p:spPr>
          <a:xfrm flipH="1" rot="5400000">
            <a:off x="8140048" y="-202587"/>
            <a:ext cx="3618176" cy="4023348"/>
          </a:xfrm>
          <a:prstGeom prst="rect">
            <a:avLst/>
          </a:prstGeom>
          <a:noFill/>
          <a:ln>
            <a:noFill/>
          </a:ln>
        </p:spPr>
      </p:pic>
      <p:sp>
        <p:nvSpPr>
          <p:cNvPr id="702" name="Google Shape;70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03" name="Google Shape;703;p15"/>
          <p:cNvSpPr/>
          <p:nvPr/>
        </p:nvSpPr>
        <p:spPr>
          <a:xfrm>
            <a:off x="3974525" y="806600"/>
            <a:ext cx="1157400" cy="140400"/>
          </a:xfrm>
          <a:prstGeom prst="rect">
            <a:avLst/>
          </a:prstGeom>
          <a:solidFill>
            <a:srgbClr val="F6F3EF"/>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4" name="Google Shape;704;p15"/>
          <p:cNvPicPr preferRelativeResize="0"/>
          <p:nvPr/>
        </p:nvPicPr>
        <p:blipFill rotWithShape="1">
          <a:blip r:embed="rId5">
            <a:alphaModFix/>
          </a:blip>
          <a:srcRect b="0" l="0" r="0" t="0"/>
          <a:stretch/>
        </p:blipFill>
        <p:spPr>
          <a:xfrm>
            <a:off x="1057800" y="860875"/>
            <a:ext cx="6638299" cy="3872649"/>
          </a:xfrm>
          <a:prstGeom prst="rect">
            <a:avLst/>
          </a:prstGeom>
          <a:noFill/>
          <a:ln>
            <a:noFill/>
          </a:ln>
        </p:spPr>
      </p:pic>
      <p:sp>
        <p:nvSpPr>
          <p:cNvPr id="705" name="Google Shape;705;p15"/>
          <p:cNvSpPr txBox="1"/>
          <p:nvPr/>
        </p:nvSpPr>
        <p:spPr>
          <a:xfrm>
            <a:off x="4040900" y="4686475"/>
            <a:ext cx="13827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Thin"/>
                <a:ea typeface="Roboto Thin"/>
                <a:cs typeface="Roboto Thin"/>
                <a:sym typeface="Roboto Thin"/>
              </a:rPr>
              <a:t>Genres</a:t>
            </a:r>
            <a:endParaRPr b="0" i="0" sz="1400" u="none" cap="none" strike="noStrike">
              <a:solidFill>
                <a:schemeClr val="dk2"/>
              </a:solidFill>
              <a:latin typeface="Roboto Thin"/>
              <a:ea typeface="Roboto Thin"/>
              <a:cs typeface="Roboto Thin"/>
              <a:sym typeface="Roboto Th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6"/>
          <p:cNvSpPr txBox="1"/>
          <p:nvPr/>
        </p:nvSpPr>
        <p:spPr>
          <a:xfrm>
            <a:off x="2015700" y="105175"/>
            <a:ext cx="5112600" cy="51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Distribution of the 8 Moods in our dataset</a:t>
            </a:r>
            <a:endParaRPr b="0" i="0" sz="1800" u="none" cap="none" strike="noStrike">
              <a:solidFill>
                <a:schemeClr val="dk2"/>
              </a:solidFill>
              <a:latin typeface="Roboto Medium"/>
              <a:ea typeface="Roboto Medium"/>
              <a:cs typeface="Roboto Medium"/>
              <a:sym typeface="Roboto Medium"/>
            </a:endParaRPr>
          </a:p>
        </p:txBody>
      </p:sp>
      <p:pic>
        <p:nvPicPr>
          <p:cNvPr id="711" name="Google Shape;711;p16"/>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sp>
        <p:nvSpPr>
          <p:cNvPr id="712" name="Google Shape;712;p16"/>
          <p:cNvSpPr/>
          <p:nvPr/>
        </p:nvSpPr>
        <p:spPr>
          <a:xfrm>
            <a:off x="3398875" y="705075"/>
            <a:ext cx="2286900" cy="253200"/>
          </a:xfrm>
          <a:prstGeom prst="rect">
            <a:avLst/>
          </a:prstGeom>
          <a:solidFill>
            <a:srgbClr val="F7F3F0"/>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14" name="Google Shape;714;p16"/>
          <p:cNvSpPr/>
          <p:nvPr/>
        </p:nvSpPr>
        <p:spPr>
          <a:xfrm>
            <a:off x="3693950" y="761475"/>
            <a:ext cx="1870500" cy="196800"/>
          </a:xfrm>
          <a:prstGeom prst="rect">
            <a:avLst/>
          </a:prstGeom>
          <a:solidFill>
            <a:srgbClr val="F6F3EF"/>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6"/>
          <p:cNvSpPr/>
          <p:nvPr/>
        </p:nvSpPr>
        <p:spPr>
          <a:xfrm rot="5400000">
            <a:off x="164000" y="2538750"/>
            <a:ext cx="1870500" cy="196800"/>
          </a:xfrm>
          <a:prstGeom prst="rect">
            <a:avLst/>
          </a:prstGeom>
          <a:solidFill>
            <a:srgbClr val="F6F3EF"/>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6" name="Google Shape;716;p16"/>
          <p:cNvPicPr preferRelativeResize="0"/>
          <p:nvPr/>
        </p:nvPicPr>
        <p:blipFill rotWithShape="1">
          <a:blip r:embed="rId4">
            <a:alphaModFix/>
          </a:blip>
          <a:srcRect b="0" l="0" r="0" t="0"/>
          <a:stretch/>
        </p:blipFill>
        <p:spPr>
          <a:xfrm>
            <a:off x="1305650" y="764672"/>
            <a:ext cx="6653250" cy="3969079"/>
          </a:xfrm>
          <a:prstGeom prst="rect">
            <a:avLst/>
          </a:prstGeom>
          <a:noFill/>
          <a:ln>
            <a:noFill/>
          </a:ln>
        </p:spPr>
      </p:pic>
      <p:pic>
        <p:nvPicPr>
          <p:cNvPr id="717" name="Google Shape;717;p16"/>
          <p:cNvPicPr preferRelativeResize="0"/>
          <p:nvPr/>
        </p:nvPicPr>
        <p:blipFill rotWithShape="1">
          <a:blip r:embed="rId5">
            <a:alphaModFix amt="81000"/>
          </a:blip>
          <a:srcRect b="0" l="0" r="0" t="0"/>
          <a:stretch/>
        </p:blipFill>
        <p:spPr>
          <a:xfrm rot="10800000">
            <a:off x="6756048" y="-133276"/>
            <a:ext cx="2730827" cy="2797151"/>
          </a:xfrm>
          <a:prstGeom prst="rect">
            <a:avLst/>
          </a:prstGeom>
          <a:noFill/>
          <a:ln>
            <a:noFill/>
          </a:ln>
        </p:spPr>
      </p:pic>
      <p:sp>
        <p:nvSpPr>
          <p:cNvPr id="718" name="Google Shape;718;p16"/>
          <p:cNvSpPr txBox="1"/>
          <p:nvPr/>
        </p:nvSpPr>
        <p:spPr>
          <a:xfrm>
            <a:off x="4040900" y="4686475"/>
            <a:ext cx="13827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Thin"/>
                <a:ea typeface="Roboto Thin"/>
                <a:cs typeface="Roboto Thin"/>
                <a:sym typeface="Roboto Thin"/>
              </a:rPr>
              <a:t>Mood Labels</a:t>
            </a:r>
            <a:endParaRPr b="0" i="0" sz="1400" u="none" cap="none" strike="noStrike">
              <a:solidFill>
                <a:schemeClr val="dk2"/>
              </a:solidFill>
              <a:latin typeface="Roboto Thin"/>
              <a:ea typeface="Roboto Thin"/>
              <a:cs typeface="Roboto Thin"/>
              <a:sym typeface="Roboto Thi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7"/>
          <p:cNvSpPr txBox="1"/>
          <p:nvPr>
            <p:ph idx="1" type="subTitle"/>
          </p:nvPr>
        </p:nvSpPr>
        <p:spPr>
          <a:xfrm>
            <a:off x="416250" y="316450"/>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1800">
                <a:latin typeface="Roboto Medium"/>
                <a:ea typeface="Roboto Medium"/>
                <a:cs typeface="Roboto Medium"/>
                <a:sym typeface="Roboto Medium"/>
              </a:rPr>
              <a:t>How are the Genres distributed over the Moods?</a:t>
            </a:r>
            <a:endParaRPr sz="1800">
              <a:latin typeface="Roboto Medium"/>
              <a:ea typeface="Roboto Medium"/>
              <a:cs typeface="Roboto Medium"/>
              <a:sym typeface="Roboto Medium"/>
            </a:endParaRPr>
          </a:p>
          <a:p>
            <a:pPr indent="0" lvl="0" marL="1828800" rtl="0" algn="l">
              <a:lnSpc>
                <a:spcPct val="100000"/>
              </a:lnSpc>
              <a:spcBef>
                <a:spcPts val="0"/>
              </a:spcBef>
              <a:spcAft>
                <a:spcPts val="0"/>
              </a:spcAft>
              <a:buSzPts val="2800"/>
              <a:buNone/>
            </a:pPr>
            <a:r>
              <a:rPr lang="en" sz="1800">
                <a:latin typeface="Roboto"/>
                <a:ea typeface="Roboto"/>
                <a:cs typeface="Roboto"/>
                <a:sym typeface="Roboto"/>
              </a:rPr>
              <a:t>                  </a:t>
            </a:r>
            <a:endParaRPr sz="1800">
              <a:latin typeface="Roboto"/>
              <a:ea typeface="Roboto"/>
              <a:cs typeface="Roboto"/>
              <a:sym typeface="Roboto"/>
            </a:endParaRPr>
          </a:p>
        </p:txBody>
      </p:sp>
      <p:sp>
        <p:nvSpPr>
          <p:cNvPr id="724" name="Google Shape;724;p17"/>
          <p:cNvSpPr/>
          <p:nvPr/>
        </p:nvSpPr>
        <p:spPr>
          <a:xfrm>
            <a:off x="2317850" y="1721350"/>
            <a:ext cx="1815900" cy="4566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000000"/>
                </a:solidFill>
                <a:latin typeface="Roboto Light"/>
                <a:ea typeface="Roboto Light"/>
                <a:cs typeface="Roboto Light"/>
                <a:sym typeface="Roboto Light"/>
              </a:rPr>
              <a:t>pop</a:t>
            </a:r>
            <a:endParaRPr b="0" i="0" sz="1100" u="none" cap="none" strike="noStrike">
              <a:solidFill>
                <a:srgbClr val="000000"/>
              </a:solidFill>
              <a:latin typeface="Roboto Light"/>
              <a:ea typeface="Roboto Light"/>
              <a:cs typeface="Roboto Light"/>
              <a:sym typeface="Roboto Light"/>
            </a:endParaRPr>
          </a:p>
        </p:txBody>
      </p:sp>
      <p:sp>
        <p:nvSpPr>
          <p:cNvPr id="725" name="Google Shape;725;p17"/>
          <p:cNvSpPr/>
          <p:nvPr/>
        </p:nvSpPr>
        <p:spPr>
          <a:xfrm>
            <a:off x="4133450" y="1721350"/>
            <a:ext cx="2534100" cy="456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rock</a:t>
            </a:r>
            <a:endParaRPr b="0" i="0" sz="1200" u="none" cap="none" strike="noStrike">
              <a:solidFill>
                <a:srgbClr val="000000"/>
              </a:solidFill>
              <a:latin typeface="Roboto Light"/>
              <a:ea typeface="Roboto Light"/>
              <a:cs typeface="Roboto Light"/>
              <a:sym typeface="Roboto Light"/>
            </a:endParaRPr>
          </a:p>
        </p:txBody>
      </p:sp>
      <p:sp>
        <p:nvSpPr>
          <p:cNvPr id="726" name="Google Shape;726;p17"/>
          <p:cNvSpPr/>
          <p:nvPr/>
        </p:nvSpPr>
        <p:spPr>
          <a:xfrm>
            <a:off x="6667550" y="1721350"/>
            <a:ext cx="1111200" cy="4566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metal</a:t>
            </a:r>
            <a:endParaRPr b="0" i="0" sz="1200" u="none" cap="none" strike="noStrike">
              <a:solidFill>
                <a:srgbClr val="000000"/>
              </a:solidFill>
              <a:latin typeface="Roboto Light"/>
              <a:ea typeface="Roboto Light"/>
              <a:cs typeface="Roboto Light"/>
              <a:sym typeface="Roboto Light"/>
            </a:endParaRPr>
          </a:p>
        </p:txBody>
      </p:sp>
      <p:sp>
        <p:nvSpPr>
          <p:cNvPr id="727" name="Google Shape;727;p17"/>
          <p:cNvSpPr/>
          <p:nvPr/>
        </p:nvSpPr>
        <p:spPr>
          <a:xfrm>
            <a:off x="7778750" y="1721350"/>
            <a:ext cx="320700" cy="4566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Roboto Light"/>
              <a:ea typeface="Roboto Light"/>
              <a:cs typeface="Roboto Light"/>
              <a:sym typeface="Roboto Light"/>
            </a:endParaRPr>
          </a:p>
        </p:txBody>
      </p:sp>
      <p:sp>
        <p:nvSpPr>
          <p:cNvPr id="728" name="Google Shape;728;p17"/>
          <p:cNvSpPr/>
          <p:nvPr/>
        </p:nvSpPr>
        <p:spPr>
          <a:xfrm>
            <a:off x="2317850" y="3588250"/>
            <a:ext cx="1943100" cy="4566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pop</a:t>
            </a:r>
            <a:endParaRPr b="0" i="0" sz="1100" u="none" cap="none" strike="noStrike">
              <a:solidFill>
                <a:srgbClr val="000000"/>
              </a:solidFill>
              <a:latin typeface="Roboto Light"/>
              <a:ea typeface="Roboto Light"/>
              <a:cs typeface="Roboto Light"/>
              <a:sym typeface="Roboto Light"/>
            </a:endParaRPr>
          </a:p>
        </p:txBody>
      </p:sp>
      <p:sp>
        <p:nvSpPr>
          <p:cNvPr id="729" name="Google Shape;729;p17"/>
          <p:cNvSpPr/>
          <p:nvPr/>
        </p:nvSpPr>
        <p:spPr>
          <a:xfrm>
            <a:off x="4260950" y="3588250"/>
            <a:ext cx="1111200" cy="456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rock</a:t>
            </a:r>
            <a:endParaRPr b="0" i="0" sz="1200" u="none" cap="none" strike="noStrike">
              <a:solidFill>
                <a:srgbClr val="000000"/>
              </a:solidFill>
              <a:latin typeface="Roboto Light"/>
              <a:ea typeface="Roboto Light"/>
              <a:cs typeface="Roboto Light"/>
              <a:sym typeface="Roboto Light"/>
            </a:endParaRPr>
          </a:p>
        </p:txBody>
      </p:sp>
      <p:sp>
        <p:nvSpPr>
          <p:cNvPr id="730" name="Google Shape;730;p17"/>
          <p:cNvSpPr/>
          <p:nvPr/>
        </p:nvSpPr>
        <p:spPr>
          <a:xfrm>
            <a:off x="5372150" y="3588250"/>
            <a:ext cx="38100" cy="4566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Roboto Light"/>
              <a:ea typeface="Roboto Light"/>
              <a:cs typeface="Roboto Light"/>
              <a:sym typeface="Roboto Light"/>
            </a:endParaRPr>
          </a:p>
        </p:txBody>
      </p:sp>
      <p:sp>
        <p:nvSpPr>
          <p:cNvPr id="731" name="Google Shape;731;p17"/>
          <p:cNvSpPr/>
          <p:nvPr/>
        </p:nvSpPr>
        <p:spPr>
          <a:xfrm>
            <a:off x="5410250" y="3588250"/>
            <a:ext cx="1327200" cy="456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jazz</a:t>
            </a:r>
            <a:endParaRPr b="0" i="0" sz="1200" u="none" cap="none" strike="noStrike">
              <a:solidFill>
                <a:srgbClr val="000000"/>
              </a:solidFill>
              <a:latin typeface="Roboto Light"/>
              <a:ea typeface="Roboto Light"/>
              <a:cs typeface="Roboto Light"/>
              <a:sym typeface="Roboto Light"/>
            </a:endParaRPr>
          </a:p>
        </p:txBody>
      </p:sp>
      <p:sp>
        <p:nvSpPr>
          <p:cNvPr id="732" name="Google Shape;732;p17"/>
          <p:cNvSpPr/>
          <p:nvPr/>
        </p:nvSpPr>
        <p:spPr>
          <a:xfrm>
            <a:off x="6737450" y="3588250"/>
            <a:ext cx="803100" cy="456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folk</a:t>
            </a:r>
            <a:endParaRPr b="0" i="0" sz="1200" u="none" cap="none" strike="noStrike">
              <a:solidFill>
                <a:srgbClr val="000000"/>
              </a:solidFill>
              <a:latin typeface="Roboto Light"/>
              <a:ea typeface="Roboto Light"/>
              <a:cs typeface="Roboto Light"/>
              <a:sym typeface="Roboto Light"/>
            </a:endParaRPr>
          </a:p>
        </p:txBody>
      </p:sp>
      <p:sp>
        <p:nvSpPr>
          <p:cNvPr id="733" name="Google Shape;733;p17"/>
          <p:cNvSpPr/>
          <p:nvPr/>
        </p:nvSpPr>
        <p:spPr>
          <a:xfrm>
            <a:off x="7540550" y="3588250"/>
            <a:ext cx="558900" cy="4566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blues</a:t>
            </a:r>
            <a:endParaRPr b="0" i="0" sz="1200" u="none" cap="none" strike="noStrike">
              <a:solidFill>
                <a:srgbClr val="000000"/>
              </a:solidFill>
              <a:latin typeface="Roboto Light"/>
              <a:ea typeface="Roboto Light"/>
              <a:cs typeface="Roboto Light"/>
              <a:sym typeface="Roboto Light"/>
            </a:endParaRPr>
          </a:p>
        </p:txBody>
      </p:sp>
      <p:sp>
        <p:nvSpPr>
          <p:cNvPr id="734" name="Google Shape;734;p17"/>
          <p:cNvSpPr txBox="1"/>
          <p:nvPr/>
        </p:nvSpPr>
        <p:spPr>
          <a:xfrm>
            <a:off x="5487500" y="2790050"/>
            <a:ext cx="633300" cy="3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Roboto Light"/>
                <a:ea typeface="Roboto Light"/>
                <a:cs typeface="Roboto Light"/>
                <a:sym typeface="Roboto Light"/>
              </a:rPr>
              <a:t>metal</a:t>
            </a:r>
            <a:endParaRPr b="0" i="0" sz="1300" u="none" cap="none" strike="noStrike">
              <a:solidFill>
                <a:srgbClr val="000000"/>
              </a:solidFill>
              <a:latin typeface="Roboto Light"/>
              <a:ea typeface="Roboto Light"/>
              <a:cs typeface="Roboto Light"/>
              <a:sym typeface="Roboto Light"/>
            </a:endParaRPr>
          </a:p>
        </p:txBody>
      </p:sp>
      <p:cxnSp>
        <p:nvCxnSpPr>
          <p:cNvPr id="735" name="Google Shape;735;p17"/>
          <p:cNvCxnSpPr/>
          <p:nvPr/>
        </p:nvCxnSpPr>
        <p:spPr>
          <a:xfrm flipH="1">
            <a:off x="5406225" y="3172350"/>
            <a:ext cx="251100" cy="411900"/>
          </a:xfrm>
          <a:prstGeom prst="straightConnector1">
            <a:avLst/>
          </a:prstGeom>
          <a:noFill/>
          <a:ln cap="flat" cmpd="sng" w="19050">
            <a:solidFill>
              <a:schemeClr val="dk2"/>
            </a:solidFill>
            <a:prstDash val="solid"/>
            <a:round/>
            <a:headEnd len="sm" w="sm" type="none"/>
            <a:tailEnd len="sm" w="sm" type="none"/>
          </a:ln>
        </p:spPr>
      </p:cxnSp>
      <p:sp>
        <p:nvSpPr>
          <p:cNvPr id="736" name="Google Shape;736;p17"/>
          <p:cNvSpPr/>
          <p:nvPr/>
        </p:nvSpPr>
        <p:spPr>
          <a:xfrm flipH="1" rot="10800000">
            <a:off x="5657325" y="3105275"/>
            <a:ext cx="57900" cy="54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37" name="Google Shape;737;p17"/>
          <p:cNvCxnSpPr/>
          <p:nvPr/>
        </p:nvCxnSpPr>
        <p:spPr>
          <a:xfrm flipH="1" rot="10627435">
            <a:off x="7712591" y="2183980"/>
            <a:ext cx="251116" cy="411836"/>
          </a:xfrm>
          <a:prstGeom prst="straightConnector1">
            <a:avLst/>
          </a:prstGeom>
          <a:noFill/>
          <a:ln cap="flat" cmpd="sng" w="19050">
            <a:solidFill>
              <a:schemeClr val="dk2"/>
            </a:solidFill>
            <a:prstDash val="solid"/>
            <a:round/>
            <a:headEnd len="sm" w="sm" type="none"/>
            <a:tailEnd len="sm" w="sm" type="none"/>
          </a:ln>
        </p:spPr>
      </p:cxnSp>
      <p:sp>
        <p:nvSpPr>
          <p:cNvPr id="738" name="Google Shape;738;p17"/>
          <p:cNvSpPr/>
          <p:nvPr/>
        </p:nvSpPr>
        <p:spPr>
          <a:xfrm flipH="1" rot="-160193">
            <a:off x="7667284" y="2615324"/>
            <a:ext cx="57963" cy="54966"/>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7"/>
          <p:cNvSpPr txBox="1"/>
          <p:nvPr/>
        </p:nvSpPr>
        <p:spPr>
          <a:xfrm>
            <a:off x="7292150" y="2601850"/>
            <a:ext cx="681900" cy="3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Roboto Light"/>
                <a:ea typeface="Roboto Light"/>
                <a:cs typeface="Roboto Light"/>
                <a:sym typeface="Roboto Light"/>
              </a:rPr>
              <a:t>others</a:t>
            </a:r>
            <a:endParaRPr b="0" i="0" sz="1300" u="none" cap="none" strike="noStrike">
              <a:solidFill>
                <a:srgbClr val="000000"/>
              </a:solidFill>
              <a:latin typeface="Roboto Light"/>
              <a:ea typeface="Roboto Light"/>
              <a:cs typeface="Roboto Light"/>
              <a:sym typeface="Roboto Light"/>
            </a:endParaRPr>
          </a:p>
        </p:txBody>
      </p:sp>
      <p:sp>
        <p:nvSpPr>
          <p:cNvPr id="740" name="Google Shape;740;p17"/>
          <p:cNvSpPr txBox="1"/>
          <p:nvPr/>
        </p:nvSpPr>
        <p:spPr>
          <a:xfrm>
            <a:off x="1199425" y="1721350"/>
            <a:ext cx="1184700" cy="45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Medium"/>
                <a:ea typeface="Roboto Medium"/>
                <a:cs typeface="Roboto Medium"/>
                <a:sym typeface="Roboto Medium"/>
              </a:rPr>
              <a:t>Tense</a:t>
            </a:r>
            <a:endParaRPr b="0" i="0" sz="1400" u="none" cap="none" strike="noStrike">
              <a:solidFill>
                <a:schemeClr val="dk2"/>
              </a:solidFill>
              <a:latin typeface="Roboto Medium"/>
              <a:ea typeface="Roboto Medium"/>
              <a:cs typeface="Roboto Medium"/>
              <a:sym typeface="Roboto Medium"/>
            </a:endParaRPr>
          </a:p>
        </p:txBody>
      </p:sp>
      <p:sp>
        <p:nvSpPr>
          <p:cNvPr id="741" name="Google Shape;741;p17"/>
          <p:cNvSpPr txBox="1"/>
          <p:nvPr/>
        </p:nvSpPr>
        <p:spPr>
          <a:xfrm>
            <a:off x="1199425" y="3627400"/>
            <a:ext cx="803100" cy="3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Medium"/>
                <a:ea typeface="Roboto Medium"/>
                <a:cs typeface="Roboto Medium"/>
                <a:sym typeface="Roboto Medium"/>
              </a:rPr>
              <a:t>Calm</a:t>
            </a:r>
            <a:endParaRPr b="0" i="0" sz="1400" u="none" cap="none" strike="noStrike">
              <a:solidFill>
                <a:schemeClr val="dk2"/>
              </a:solidFill>
              <a:latin typeface="Roboto Medium"/>
              <a:ea typeface="Roboto Medium"/>
              <a:cs typeface="Roboto Medium"/>
              <a:sym typeface="Roboto Medium"/>
            </a:endParaRPr>
          </a:p>
        </p:txBody>
      </p:sp>
      <p:pic>
        <p:nvPicPr>
          <p:cNvPr id="742" name="Google Shape;742;p17"/>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pic>
        <p:nvPicPr>
          <p:cNvPr id="743" name="Google Shape;743;p17"/>
          <p:cNvPicPr preferRelativeResize="0"/>
          <p:nvPr/>
        </p:nvPicPr>
        <p:blipFill rotWithShape="1">
          <a:blip r:embed="rId4">
            <a:alphaModFix amt="86000"/>
          </a:blip>
          <a:srcRect b="0" l="0" r="0" t="0"/>
          <a:stretch/>
        </p:blipFill>
        <p:spPr>
          <a:xfrm flipH="1">
            <a:off x="-3710850" y="-1858997"/>
            <a:ext cx="4625494" cy="5143501"/>
          </a:xfrm>
          <a:prstGeom prst="rect">
            <a:avLst/>
          </a:prstGeom>
          <a:noFill/>
          <a:ln>
            <a:noFill/>
          </a:ln>
        </p:spPr>
      </p:pic>
      <p:pic>
        <p:nvPicPr>
          <p:cNvPr id="744" name="Google Shape;744;p17"/>
          <p:cNvPicPr preferRelativeResize="0"/>
          <p:nvPr/>
        </p:nvPicPr>
        <p:blipFill rotWithShape="1">
          <a:blip r:embed="rId5">
            <a:alphaModFix amt="70000"/>
          </a:blip>
          <a:srcRect b="0" l="0" r="0" t="0"/>
          <a:stretch/>
        </p:blipFill>
        <p:spPr>
          <a:xfrm rot="10800000">
            <a:off x="7778760" y="-800575"/>
            <a:ext cx="5138929" cy="3026663"/>
          </a:xfrm>
          <a:prstGeom prst="rect">
            <a:avLst/>
          </a:prstGeom>
          <a:noFill/>
          <a:ln>
            <a:noFill/>
          </a:ln>
        </p:spPr>
      </p:pic>
      <p:sp>
        <p:nvSpPr>
          <p:cNvPr id="745" name="Google Shape;74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18"/>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751" name="Google Shape;751;p18"/>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752" name="Google Shape;752;p18"/>
          <p:cNvSpPr txBox="1"/>
          <p:nvPr/>
        </p:nvSpPr>
        <p:spPr>
          <a:xfrm>
            <a:off x="2967462" y="3621025"/>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Mood to Music Track</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753" name="Google Shape;753;p18"/>
          <p:cNvSpPr txBox="1"/>
          <p:nvPr/>
        </p:nvSpPr>
        <p:spPr>
          <a:xfrm>
            <a:off x="2901300" y="1121050"/>
            <a:ext cx="3341400" cy="24198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 sz="4400" u="none" cap="none" strike="noStrike">
                <a:solidFill>
                  <a:schemeClr val="dk2"/>
                </a:solidFill>
                <a:latin typeface="Roboto"/>
                <a:ea typeface="Roboto"/>
                <a:cs typeface="Roboto"/>
                <a:sym typeface="Roboto"/>
              </a:rPr>
              <a:t>Feature Engineering</a:t>
            </a:r>
            <a:endParaRPr b="0" i="0" sz="4400" u="none" cap="none" strike="noStrike">
              <a:solidFill>
                <a:schemeClr val="dk2"/>
              </a:solidFill>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rPr b="0" i="0" lang="en" sz="4400" u="none" cap="none" strike="noStrike">
                <a:solidFill>
                  <a:schemeClr val="dk2"/>
                </a:solidFill>
                <a:latin typeface="Roboto"/>
                <a:ea typeface="Roboto"/>
                <a:cs typeface="Roboto"/>
                <a:sym typeface="Roboto"/>
              </a:rPr>
              <a:t>Mood</a:t>
            </a:r>
            <a:endParaRPr b="0" i="0" sz="4400" u="none" cap="none" strike="noStrike">
              <a:solidFill>
                <a:schemeClr val="dk2"/>
              </a:solidFill>
              <a:latin typeface="Roboto"/>
              <a:ea typeface="Roboto"/>
              <a:cs typeface="Roboto"/>
              <a:sym typeface="Roboto"/>
            </a:endParaRPr>
          </a:p>
        </p:txBody>
      </p:sp>
      <p:sp>
        <p:nvSpPr>
          <p:cNvPr id="754" name="Google Shape;75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3F0"/>
        </a:solidFill>
      </p:bgPr>
    </p:bg>
    <p:spTree>
      <p:nvGrpSpPr>
        <p:cNvPr id="758" name="Shape 758"/>
        <p:cNvGrpSpPr/>
        <p:nvPr/>
      </p:nvGrpSpPr>
      <p:grpSpPr>
        <a:xfrm>
          <a:off x="0" y="0"/>
          <a:ext cx="0" cy="0"/>
          <a:chOff x="0" y="0"/>
          <a:chExt cx="0" cy="0"/>
        </a:xfrm>
      </p:grpSpPr>
      <p:sp>
        <p:nvSpPr>
          <p:cNvPr id="759" name="Google Shape;759;p19"/>
          <p:cNvSpPr/>
          <p:nvPr/>
        </p:nvSpPr>
        <p:spPr>
          <a:xfrm>
            <a:off x="1930500" y="25213"/>
            <a:ext cx="5283000" cy="4959300"/>
          </a:xfrm>
          <a:prstGeom prst="ellipse">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0" name="Google Shape;760;p19"/>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sp>
        <p:nvSpPr>
          <p:cNvPr id="761" name="Google Shape;761;p19"/>
          <p:cNvSpPr txBox="1"/>
          <p:nvPr/>
        </p:nvSpPr>
        <p:spPr>
          <a:xfrm>
            <a:off x="664050" y="4616550"/>
            <a:ext cx="8361300" cy="5640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595959"/>
              </a:solidFill>
              <a:latin typeface="Roboto Thin"/>
              <a:ea typeface="Roboto Thin"/>
              <a:cs typeface="Roboto Thin"/>
              <a:sym typeface="Roboto Thin"/>
            </a:endParaRPr>
          </a:p>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595959"/>
                </a:solidFill>
                <a:latin typeface="Roboto Thin"/>
                <a:ea typeface="Roboto Thin"/>
                <a:cs typeface="Roboto Thin"/>
                <a:sym typeface="Roboto Thin"/>
              </a:rPr>
              <a:t>References</a:t>
            </a:r>
            <a:r>
              <a:rPr b="0" i="0" lang="en" sz="700" u="none" cap="none" strike="noStrike">
                <a:solidFill>
                  <a:srgbClr val="595959"/>
                </a:solidFill>
                <a:latin typeface="Roboto Thin"/>
                <a:ea typeface="Roboto Thin"/>
                <a:cs typeface="Roboto Thin"/>
                <a:sym typeface="Roboto Thin"/>
              </a:rPr>
              <a:t>: A Connotative Space for Supporting Movie Affective Recommendation by Benini et al. ; A 12-Point Circumplex Structure of Core Affect by M. Yik, J. Russel &amp; J. Steiger. :Emotion Label Enhancement via Emotion Wheel and Lexicon by Zeng et al. </a:t>
            </a:r>
            <a:endParaRPr b="0" i="0" sz="700" u="none" cap="none" strike="noStrike">
              <a:solidFill>
                <a:srgbClr val="595959"/>
              </a:solidFill>
              <a:latin typeface="Roboto Thin"/>
              <a:ea typeface="Roboto Thin"/>
              <a:cs typeface="Roboto Thin"/>
              <a:sym typeface="Roboto Thin"/>
            </a:endParaRPr>
          </a:p>
        </p:txBody>
      </p:sp>
      <p:sp>
        <p:nvSpPr>
          <p:cNvPr id="762" name="Google Shape;762;p19"/>
          <p:cNvSpPr txBox="1"/>
          <p:nvPr/>
        </p:nvSpPr>
        <p:spPr>
          <a:xfrm>
            <a:off x="2647050" y="126425"/>
            <a:ext cx="3849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595959"/>
                </a:solidFill>
                <a:latin typeface="Roboto Medium"/>
                <a:ea typeface="Roboto Medium"/>
                <a:cs typeface="Roboto Medium"/>
                <a:sym typeface="Roboto Medium"/>
              </a:rPr>
              <a:t>Mood Feature Engineering </a:t>
            </a:r>
            <a:endParaRPr b="0" i="0" sz="2200" u="none" cap="none" strike="noStrike">
              <a:solidFill>
                <a:srgbClr val="595959"/>
              </a:solidFill>
              <a:latin typeface="Roboto Medium"/>
              <a:ea typeface="Roboto Medium"/>
              <a:cs typeface="Roboto Medium"/>
              <a:sym typeface="Roboto Medium"/>
            </a:endParaRPr>
          </a:p>
        </p:txBody>
      </p:sp>
      <p:sp>
        <p:nvSpPr>
          <p:cNvPr id="763" name="Google Shape;763;p19"/>
          <p:cNvSpPr txBox="1"/>
          <p:nvPr/>
        </p:nvSpPr>
        <p:spPr>
          <a:xfrm>
            <a:off x="1786350" y="1864625"/>
            <a:ext cx="6116700" cy="198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317500" lvl="0" marL="457200" marR="0" rtl="0" algn="l">
              <a:lnSpc>
                <a:spcPct val="100000"/>
              </a:lnSpc>
              <a:spcBef>
                <a:spcPts val="0"/>
              </a:spcBef>
              <a:spcAft>
                <a:spcPts val="0"/>
              </a:spcAft>
              <a:buClr>
                <a:srgbClr val="595959"/>
              </a:buClr>
              <a:buSzPts val="1400"/>
              <a:buFont typeface="Arial"/>
              <a:buChar char="●"/>
            </a:pPr>
            <a:r>
              <a:rPr b="0" i="0" lang="en" sz="1400" u="none" cap="none" strike="noStrike">
                <a:solidFill>
                  <a:srgbClr val="595959"/>
                </a:solidFill>
                <a:latin typeface="Roboto"/>
                <a:ea typeface="Roboto"/>
                <a:cs typeface="Roboto"/>
                <a:sym typeface="Roboto"/>
              </a:rPr>
              <a:t>Valence:  </a:t>
            </a:r>
            <a:endParaRPr b="0" i="0" sz="1400" u="none" cap="none" strike="noStrike">
              <a:solidFill>
                <a:srgbClr val="595959"/>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Light"/>
                <a:ea typeface="Roboto Light"/>
                <a:cs typeface="Roboto Light"/>
                <a:sym typeface="Roboto Light"/>
              </a:rPr>
              <a:t>Does the music track make you feel positive (pleasant) </a:t>
            </a:r>
            <a:endParaRPr b="0" i="0" sz="1400" u="none" cap="none" strike="noStrike">
              <a:solidFill>
                <a:srgbClr val="595959"/>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Light"/>
                <a:ea typeface="Roboto Light"/>
                <a:cs typeface="Roboto Light"/>
                <a:sym typeface="Roboto Light"/>
              </a:rPr>
              <a:t>or negative (unpleasant) ?</a:t>
            </a:r>
            <a:endParaRPr b="0" i="0" sz="1400" u="none" cap="none" strike="noStrike">
              <a:solidFill>
                <a:srgbClr val="595959"/>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317500" lvl="0" marL="457200" marR="0" rtl="0" algn="l">
              <a:lnSpc>
                <a:spcPct val="100000"/>
              </a:lnSpc>
              <a:spcBef>
                <a:spcPts val="0"/>
              </a:spcBef>
              <a:spcAft>
                <a:spcPts val="0"/>
              </a:spcAft>
              <a:buClr>
                <a:srgbClr val="595959"/>
              </a:buClr>
              <a:buSzPts val="1400"/>
              <a:buFont typeface="Arial"/>
              <a:buChar char="●"/>
            </a:pPr>
            <a:r>
              <a:rPr b="0" i="0" lang="en" sz="1400" u="none" cap="none" strike="noStrike">
                <a:solidFill>
                  <a:srgbClr val="595959"/>
                </a:solidFill>
                <a:latin typeface="Roboto"/>
                <a:ea typeface="Roboto"/>
                <a:cs typeface="Roboto"/>
                <a:sym typeface="Roboto"/>
              </a:rPr>
              <a:t>Energy: </a:t>
            </a:r>
            <a:endParaRPr b="0" i="0" sz="1400" u="none" cap="none" strike="noStrike">
              <a:solidFill>
                <a:srgbClr val="595959"/>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Light"/>
                <a:ea typeface="Roboto Light"/>
                <a:cs typeface="Roboto Light"/>
                <a:sym typeface="Roboto Light"/>
              </a:rPr>
              <a:t>Do you want to get active when listening to the music track </a:t>
            </a:r>
            <a:endParaRPr b="0" i="0" sz="1400" u="none" cap="none" strike="noStrike">
              <a:solidFill>
                <a:srgbClr val="595959"/>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Light"/>
                <a:ea typeface="Roboto Light"/>
                <a:cs typeface="Roboto Light"/>
                <a:sym typeface="Roboto Light"/>
              </a:rPr>
              <a:t>or do you  want to chill?</a:t>
            </a:r>
            <a:endParaRPr b="0" i="0" sz="14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p:txBody>
      </p:sp>
      <p:sp>
        <p:nvSpPr>
          <p:cNvPr id="764" name="Google Shape;764;p19"/>
          <p:cNvSpPr txBox="1"/>
          <p:nvPr/>
        </p:nvSpPr>
        <p:spPr>
          <a:xfrm>
            <a:off x="2441375" y="1137725"/>
            <a:ext cx="4068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a:ea typeface="Roboto"/>
                <a:cs typeface="Roboto"/>
                <a:sym typeface="Roboto"/>
              </a:rPr>
              <a:t>What emotional and physical responses did the tracks evoke for a listener?</a:t>
            </a:r>
            <a:endParaRPr b="0" i="0" sz="1400" u="none" cap="none" strike="noStrike">
              <a:solidFill>
                <a:srgbClr val="595959"/>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Hind"/>
              <a:ea typeface="Hind"/>
              <a:cs typeface="Hind"/>
              <a:sym typeface="Hind"/>
            </a:endParaRPr>
          </a:p>
        </p:txBody>
      </p:sp>
      <p:pic>
        <p:nvPicPr>
          <p:cNvPr id="765" name="Google Shape;765;p19"/>
          <p:cNvPicPr preferRelativeResize="0"/>
          <p:nvPr/>
        </p:nvPicPr>
        <p:blipFill rotWithShape="1">
          <a:blip r:embed="rId4">
            <a:alphaModFix/>
          </a:blip>
          <a:srcRect b="0" l="0" r="0" t="0"/>
          <a:stretch/>
        </p:blipFill>
        <p:spPr>
          <a:xfrm rot="-7943010">
            <a:off x="-1403022" y="-15805"/>
            <a:ext cx="2886347" cy="2346581"/>
          </a:xfrm>
          <a:prstGeom prst="rect">
            <a:avLst/>
          </a:prstGeom>
          <a:noFill/>
          <a:ln>
            <a:noFill/>
          </a:ln>
        </p:spPr>
      </p:pic>
      <p:sp>
        <p:nvSpPr>
          <p:cNvPr id="766" name="Google Shape;766;p19"/>
          <p:cNvSpPr txBox="1"/>
          <p:nvPr/>
        </p:nvSpPr>
        <p:spPr>
          <a:xfrm>
            <a:off x="6071750" y="4645825"/>
            <a:ext cx="3000000" cy="338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
          <p:cNvSpPr txBox="1"/>
          <p:nvPr/>
        </p:nvSpPr>
        <p:spPr>
          <a:xfrm>
            <a:off x="2116950" y="122075"/>
            <a:ext cx="4910100" cy="101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Roboto Medium"/>
                <a:ea typeface="Roboto Medium"/>
                <a:cs typeface="Roboto Medium"/>
                <a:sym typeface="Roboto Medium"/>
              </a:rPr>
              <a:t>Meet the team - Rhythm Byte Engineers</a:t>
            </a:r>
            <a:endParaRPr b="0" i="0" sz="2000" u="none" cap="none" strike="noStrike">
              <a:solidFill>
                <a:schemeClr val="dk2"/>
              </a:solidFill>
              <a:latin typeface="Roboto Medium"/>
              <a:ea typeface="Roboto Medium"/>
              <a:cs typeface="Roboto Medium"/>
              <a:sym typeface="Roboto Medium"/>
            </a:endParaRPr>
          </a:p>
        </p:txBody>
      </p:sp>
      <p:pic>
        <p:nvPicPr>
          <p:cNvPr id="422" name="Google Shape;422;p2"/>
          <p:cNvPicPr preferRelativeResize="0"/>
          <p:nvPr/>
        </p:nvPicPr>
        <p:blipFill rotWithShape="1">
          <a:blip r:embed="rId3">
            <a:alphaModFix/>
          </a:blip>
          <a:srcRect b="10159" l="5140" r="5149" t="0"/>
          <a:stretch/>
        </p:blipFill>
        <p:spPr>
          <a:xfrm>
            <a:off x="1491925" y="1449500"/>
            <a:ext cx="1595700" cy="1598400"/>
          </a:xfrm>
          <a:prstGeom prst="roundRect">
            <a:avLst>
              <a:gd fmla="val 16667" name="adj"/>
            </a:avLst>
          </a:prstGeom>
          <a:noFill/>
          <a:ln>
            <a:noFill/>
          </a:ln>
        </p:spPr>
      </p:pic>
      <p:pic>
        <p:nvPicPr>
          <p:cNvPr id="423" name="Google Shape;423;p2"/>
          <p:cNvPicPr preferRelativeResize="0"/>
          <p:nvPr/>
        </p:nvPicPr>
        <p:blipFill rotWithShape="1">
          <a:blip r:embed="rId4">
            <a:alphaModFix/>
          </a:blip>
          <a:srcRect b="0" l="2757" r="2758" t="0"/>
          <a:stretch/>
        </p:blipFill>
        <p:spPr>
          <a:xfrm>
            <a:off x="6056375" y="1449801"/>
            <a:ext cx="1595700" cy="1597800"/>
          </a:xfrm>
          <a:prstGeom prst="roundRect">
            <a:avLst>
              <a:gd fmla="val 16667" name="adj"/>
            </a:avLst>
          </a:prstGeom>
          <a:noFill/>
          <a:ln>
            <a:noFill/>
          </a:ln>
        </p:spPr>
      </p:pic>
      <p:sp>
        <p:nvSpPr>
          <p:cNvPr id="424" name="Google Shape;424;p2"/>
          <p:cNvSpPr txBox="1"/>
          <p:nvPr/>
        </p:nvSpPr>
        <p:spPr>
          <a:xfrm>
            <a:off x="1602025" y="3300400"/>
            <a:ext cx="13755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Light"/>
                <a:ea typeface="Roboto Light"/>
                <a:cs typeface="Roboto Light"/>
                <a:sym typeface="Roboto Light"/>
              </a:rPr>
              <a:t>Shahi</a:t>
            </a:r>
            <a:endParaRPr b="0" i="0" sz="1600" u="none" cap="none" strike="noStrike">
              <a:solidFill>
                <a:schemeClr val="dk2"/>
              </a:solidFill>
              <a:latin typeface="Roboto Light"/>
              <a:ea typeface="Roboto Light"/>
              <a:cs typeface="Roboto Light"/>
              <a:sym typeface="Roboto Light"/>
            </a:endParaRPr>
          </a:p>
        </p:txBody>
      </p:sp>
      <p:sp>
        <p:nvSpPr>
          <p:cNvPr id="425" name="Google Shape;425;p2"/>
          <p:cNvSpPr txBox="1"/>
          <p:nvPr/>
        </p:nvSpPr>
        <p:spPr>
          <a:xfrm>
            <a:off x="3884250" y="3300400"/>
            <a:ext cx="13755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Light"/>
                <a:ea typeface="Roboto Light"/>
                <a:cs typeface="Roboto Light"/>
                <a:sym typeface="Roboto Light"/>
              </a:rPr>
              <a:t>Christian</a:t>
            </a:r>
            <a:endParaRPr b="0" i="0" sz="1600" u="none" cap="none" strike="noStrike">
              <a:solidFill>
                <a:schemeClr val="dk2"/>
              </a:solidFill>
              <a:latin typeface="Roboto Light"/>
              <a:ea typeface="Roboto Light"/>
              <a:cs typeface="Roboto Light"/>
              <a:sym typeface="Roboto Light"/>
            </a:endParaRPr>
          </a:p>
        </p:txBody>
      </p:sp>
      <p:sp>
        <p:nvSpPr>
          <p:cNvPr id="426" name="Google Shape;426;p2"/>
          <p:cNvSpPr txBox="1"/>
          <p:nvPr/>
        </p:nvSpPr>
        <p:spPr>
          <a:xfrm>
            <a:off x="6166475" y="3300400"/>
            <a:ext cx="13755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Light"/>
                <a:ea typeface="Roboto Light"/>
                <a:cs typeface="Roboto Light"/>
                <a:sym typeface="Roboto Light"/>
              </a:rPr>
              <a:t>Grace</a:t>
            </a:r>
            <a:endParaRPr b="0" i="0" sz="1600" u="none" cap="none" strike="noStrike">
              <a:solidFill>
                <a:schemeClr val="dk2"/>
              </a:solidFill>
              <a:latin typeface="Roboto Light"/>
              <a:ea typeface="Roboto Light"/>
              <a:cs typeface="Roboto Light"/>
              <a:sym typeface="Roboto Light"/>
            </a:endParaRPr>
          </a:p>
        </p:txBody>
      </p:sp>
      <p:pic>
        <p:nvPicPr>
          <p:cNvPr id="427" name="Google Shape;427;p2"/>
          <p:cNvPicPr preferRelativeResize="0"/>
          <p:nvPr/>
        </p:nvPicPr>
        <p:blipFill rotWithShape="1">
          <a:blip r:embed="rId5">
            <a:alphaModFix/>
          </a:blip>
          <a:srcRect b="0" l="0" r="0" t="0"/>
          <a:stretch/>
        </p:blipFill>
        <p:spPr>
          <a:xfrm>
            <a:off x="-927926" y="-919701"/>
            <a:ext cx="1936626" cy="1936701"/>
          </a:xfrm>
          <a:prstGeom prst="rect">
            <a:avLst/>
          </a:prstGeom>
          <a:noFill/>
          <a:ln>
            <a:noFill/>
          </a:ln>
        </p:spPr>
      </p:pic>
      <p:pic>
        <p:nvPicPr>
          <p:cNvPr id="428" name="Google Shape;428;p2"/>
          <p:cNvPicPr preferRelativeResize="0"/>
          <p:nvPr/>
        </p:nvPicPr>
        <p:blipFill rotWithShape="1">
          <a:blip r:embed="rId6">
            <a:alphaModFix amt="80000"/>
          </a:blip>
          <a:srcRect b="0" l="0" r="0" t="0"/>
          <a:stretch/>
        </p:blipFill>
        <p:spPr>
          <a:xfrm>
            <a:off x="115349" y="4261248"/>
            <a:ext cx="548700" cy="795676"/>
          </a:xfrm>
          <a:prstGeom prst="rect">
            <a:avLst/>
          </a:prstGeom>
          <a:noFill/>
          <a:ln>
            <a:noFill/>
          </a:ln>
        </p:spPr>
      </p:pic>
      <p:sp>
        <p:nvSpPr>
          <p:cNvPr id="429" name="Google Shape;429;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30" name="Google Shape;430;p2"/>
          <p:cNvPicPr preferRelativeResize="0"/>
          <p:nvPr/>
        </p:nvPicPr>
        <p:blipFill rotWithShape="1">
          <a:blip r:embed="rId7">
            <a:alphaModFix/>
          </a:blip>
          <a:srcRect b="5532" l="0" r="0" t="17420"/>
          <a:stretch/>
        </p:blipFill>
        <p:spPr>
          <a:xfrm>
            <a:off x="3736050" y="1452350"/>
            <a:ext cx="1671900" cy="15927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3F0"/>
        </a:solidFill>
      </p:bgPr>
    </p:bg>
    <p:spTree>
      <p:nvGrpSpPr>
        <p:cNvPr id="770" name="Shape 770"/>
        <p:cNvGrpSpPr/>
        <p:nvPr/>
      </p:nvGrpSpPr>
      <p:grpSpPr>
        <a:xfrm>
          <a:off x="0" y="0"/>
          <a:ext cx="0" cy="0"/>
          <a:chOff x="0" y="0"/>
          <a:chExt cx="0" cy="0"/>
        </a:xfrm>
      </p:grpSpPr>
      <p:pic>
        <p:nvPicPr>
          <p:cNvPr id="771" name="Google Shape;771;p20"/>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sp>
        <p:nvSpPr>
          <p:cNvPr id="772" name="Google Shape;772;p20"/>
          <p:cNvSpPr txBox="1"/>
          <p:nvPr/>
        </p:nvSpPr>
        <p:spPr>
          <a:xfrm>
            <a:off x="67375" y="219525"/>
            <a:ext cx="3849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595959"/>
                </a:solidFill>
                <a:latin typeface="Roboto Medium"/>
                <a:ea typeface="Roboto Medium"/>
                <a:cs typeface="Roboto Medium"/>
                <a:sym typeface="Roboto Medium"/>
              </a:rPr>
              <a:t>Mood Feature Engineering </a:t>
            </a:r>
            <a:endParaRPr b="0" i="0" sz="2200" u="none" cap="none" strike="noStrike">
              <a:solidFill>
                <a:srgbClr val="595959"/>
              </a:solidFill>
              <a:latin typeface="Roboto Medium"/>
              <a:ea typeface="Roboto Medium"/>
              <a:cs typeface="Roboto Medium"/>
              <a:sym typeface="Roboto Medium"/>
            </a:endParaRPr>
          </a:p>
        </p:txBody>
      </p:sp>
      <p:sp>
        <p:nvSpPr>
          <p:cNvPr id="773" name="Google Shape;773;p20"/>
          <p:cNvSpPr txBox="1"/>
          <p:nvPr/>
        </p:nvSpPr>
        <p:spPr>
          <a:xfrm>
            <a:off x="6546275" y="1091050"/>
            <a:ext cx="1937100" cy="120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ind"/>
                <a:ea typeface="Hind"/>
                <a:cs typeface="Hind"/>
                <a:sym typeface="Hind"/>
              </a:rPr>
              <a:t>Q1 : Happy</a:t>
            </a:r>
            <a:endParaRPr b="0" i="0" sz="1400" u="none" cap="none" strike="noStrike">
              <a:solidFill>
                <a:srgbClr val="000000"/>
              </a:solidFill>
              <a:latin typeface="Hind"/>
              <a:ea typeface="Hind"/>
              <a:cs typeface="Hind"/>
              <a:sym typeface="Hin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ind"/>
                <a:ea typeface="Hind"/>
                <a:cs typeface="Hind"/>
                <a:sym typeface="Hind"/>
              </a:rPr>
              <a:t>High energy, High pleasant feelings (Valence)</a:t>
            </a:r>
            <a:endParaRPr b="0" i="0" sz="1400" u="none" cap="none" strike="noStrike">
              <a:solidFill>
                <a:srgbClr val="000000"/>
              </a:solidFill>
              <a:latin typeface="Hind"/>
              <a:ea typeface="Hind"/>
              <a:cs typeface="Hind"/>
              <a:sym typeface="Hind"/>
            </a:endParaRPr>
          </a:p>
        </p:txBody>
      </p:sp>
      <p:sp>
        <p:nvSpPr>
          <p:cNvPr id="774" name="Google Shape;774;p20"/>
          <p:cNvSpPr/>
          <p:nvPr/>
        </p:nvSpPr>
        <p:spPr>
          <a:xfrm>
            <a:off x="4103274" y="1016850"/>
            <a:ext cx="2321700" cy="1753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775" name="Google Shape;775;p20"/>
          <p:cNvSpPr/>
          <p:nvPr/>
        </p:nvSpPr>
        <p:spPr>
          <a:xfrm>
            <a:off x="4103300" y="2823175"/>
            <a:ext cx="2321700" cy="1753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776" name="Google Shape;776;p20"/>
          <p:cNvSpPr/>
          <p:nvPr/>
        </p:nvSpPr>
        <p:spPr>
          <a:xfrm>
            <a:off x="6495601" y="2823175"/>
            <a:ext cx="2362200" cy="1753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777" name="Google Shape;777;p20"/>
          <p:cNvSpPr/>
          <p:nvPr/>
        </p:nvSpPr>
        <p:spPr>
          <a:xfrm>
            <a:off x="6495600" y="994000"/>
            <a:ext cx="2428200" cy="1753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grpSp>
        <p:nvGrpSpPr>
          <p:cNvPr id="778" name="Google Shape;778;p20"/>
          <p:cNvGrpSpPr/>
          <p:nvPr/>
        </p:nvGrpSpPr>
        <p:grpSpPr>
          <a:xfrm>
            <a:off x="3917378" y="820313"/>
            <a:ext cx="4734221" cy="3897843"/>
            <a:chOff x="3917378" y="820313"/>
            <a:chExt cx="4734221" cy="3897843"/>
          </a:xfrm>
        </p:grpSpPr>
        <p:cxnSp>
          <p:nvCxnSpPr>
            <p:cNvPr id="779" name="Google Shape;779;p20"/>
            <p:cNvCxnSpPr/>
            <p:nvPr/>
          </p:nvCxnSpPr>
          <p:spPr>
            <a:xfrm flipH="1" rot="10800000">
              <a:off x="3917378" y="820313"/>
              <a:ext cx="11107" cy="3892725"/>
            </a:xfrm>
            <a:prstGeom prst="straightConnector1">
              <a:avLst/>
            </a:prstGeom>
            <a:noFill/>
            <a:ln cap="flat" cmpd="sng" w="9525">
              <a:solidFill>
                <a:schemeClr val="dk2"/>
              </a:solidFill>
              <a:prstDash val="solid"/>
              <a:round/>
              <a:headEnd len="sm" w="sm" type="none"/>
              <a:tailEnd len="med" w="med" type="triangle"/>
            </a:ln>
          </p:spPr>
        </p:cxnSp>
        <p:cxnSp>
          <p:nvCxnSpPr>
            <p:cNvPr id="780" name="Google Shape;780;p20"/>
            <p:cNvCxnSpPr/>
            <p:nvPr/>
          </p:nvCxnSpPr>
          <p:spPr>
            <a:xfrm flipH="1" rot="10800000">
              <a:off x="3917378" y="4713037"/>
              <a:ext cx="4734221" cy="5119"/>
            </a:xfrm>
            <a:prstGeom prst="straightConnector1">
              <a:avLst/>
            </a:prstGeom>
            <a:noFill/>
            <a:ln cap="flat" cmpd="sng" w="9525">
              <a:solidFill>
                <a:schemeClr val="dk2"/>
              </a:solidFill>
              <a:prstDash val="solid"/>
              <a:round/>
              <a:headEnd len="sm" w="sm" type="none"/>
              <a:tailEnd len="med" w="med" type="triangle"/>
            </a:ln>
          </p:spPr>
        </p:cxnSp>
      </p:grpSp>
      <p:sp>
        <p:nvSpPr>
          <p:cNvPr id="781" name="Google Shape;781;p20"/>
          <p:cNvSpPr txBox="1"/>
          <p:nvPr/>
        </p:nvSpPr>
        <p:spPr>
          <a:xfrm>
            <a:off x="3917381" y="564100"/>
            <a:ext cx="882131" cy="25622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ind"/>
                <a:ea typeface="Hind"/>
                <a:cs typeface="Hind"/>
                <a:sym typeface="Hind"/>
              </a:rPr>
              <a:t>Energy</a:t>
            </a:r>
            <a:endParaRPr b="0" i="0" sz="1400" u="none" cap="none" strike="noStrike">
              <a:solidFill>
                <a:srgbClr val="000000"/>
              </a:solidFill>
              <a:latin typeface="Hind"/>
              <a:ea typeface="Hind"/>
              <a:cs typeface="Hind"/>
              <a:sym typeface="Hin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782" name="Google Shape;782;p20"/>
          <p:cNvSpPr txBox="1"/>
          <p:nvPr/>
        </p:nvSpPr>
        <p:spPr>
          <a:xfrm>
            <a:off x="6191884" y="4652341"/>
            <a:ext cx="882131" cy="25622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ind"/>
                <a:ea typeface="Hind"/>
                <a:cs typeface="Hind"/>
                <a:sym typeface="Hind"/>
              </a:rPr>
              <a:t>Valence</a:t>
            </a:r>
            <a:endParaRPr b="0" i="0" sz="1400" u="none" cap="none" strike="noStrike">
              <a:solidFill>
                <a:srgbClr val="000000"/>
              </a:solidFill>
              <a:latin typeface="Hind"/>
              <a:ea typeface="Hind"/>
              <a:cs typeface="Hind"/>
              <a:sym typeface="Hind"/>
            </a:endParaRPr>
          </a:p>
        </p:txBody>
      </p:sp>
      <p:sp>
        <p:nvSpPr>
          <p:cNvPr id="783" name="Google Shape;783;p20"/>
          <p:cNvSpPr/>
          <p:nvPr/>
        </p:nvSpPr>
        <p:spPr>
          <a:xfrm>
            <a:off x="6576150" y="1111050"/>
            <a:ext cx="2218200" cy="7956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ind"/>
                <a:ea typeface="Hind"/>
                <a:cs typeface="Hind"/>
                <a:sym typeface="Hind"/>
              </a:rPr>
              <a:t>Happy</a:t>
            </a:r>
            <a:endParaRPr b="0" i="0" sz="1400" u="none" cap="none" strike="noStrike">
              <a:solidFill>
                <a:srgbClr val="595959"/>
              </a:solidFill>
              <a:latin typeface="Hind"/>
              <a:ea typeface="Hind"/>
              <a:cs typeface="Hind"/>
              <a:sym typeface="Hind"/>
            </a:endParaRPr>
          </a:p>
        </p:txBody>
      </p:sp>
      <p:sp>
        <p:nvSpPr>
          <p:cNvPr id="784" name="Google Shape;784;p20"/>
          <p:cNvSpPr/>
          <p:nvPr/>
        </p:nvSpPr>
        <p:spPr>
          <a:xfrm>
            <a:off x="6576150" y="1920025"/>
            <a:ext cx="2218200" cy="701400"/>
          </a:xfrm>
          <a:prstGeom prst="roundRect">
            <a:avLst>
              <a:gd fmla="val 16667" name="adj"/>
            </a:avLst>
          </a:prstGeom>
          <a:solidFill>
            <a:srgbClr val="ECD07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ind"/>
                <a:ea typeface="Hind"/>
                <a:cs typeface="Hind"/>
                <a:sym typeface="Hind"/>
              </a:rPr>
              <a:t>Euphoric</a:t>
            </a:r>
            <a:endParaRPr b="0" i="0" sz="1400" u="none" cap="none" strike="noStrike">
              <a:solidFill>
                <a:srgbClr val="595959"/>
              </a:solidFill>
              <a:latin typeface="Hind"/>
              <a:ea typeface="Hind"/>
              <a:cs typeface="Hind"/>
              <a:sym typeface="Hind"/>
            </a:endParaRPr>
          </a:p>
        </p:txBody>
      </p:sp>
      <p:sp>
        <p:nvSpPr>
          <p:cNvPr id="785" name="Google Shape;785;p20"/>
          <p:cNvSpPr/>
          <p:nvPr/>
        </p:nvSpPr>
        <p:spPr>
          <a:xfrm>
            <a:off x="4220200" y="1111050"/>
            <a:ext cx="2101200" cy="795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6"/>
                </a:solidFill>
                <a:latin typeface="Hind"/>
                <a:ea typeface="Hind"/>
                <a:cs typeface="Hind"/>
                <a:sym typeface="Hind"/>
              </a:rPr>
              <a:t>Tense</a:t>
            </a:r>
            <a:endParaRPr b="0" i="0" sz="1400" u="none" cap="none" strike="noStrike">
              <a:solidFill>
                <a:schemeClr val="accent6"/>
              </a:solidFill>
              <a:latin typeface="Hind"/>
              <a:ea typeface="Hind"/>
              <a:cs typeface="Hind"/>
              <a:sym typeface="Hind"/>
            </a:endParaRPr>
          </a:p>
        </p:txBody>
      </p:sp>
      <p:sp>
        <p:nvSpPr>
          <p:cNvPr id="786" name="Google Shape;786;p20"/>
          <p:cNvSpPr/>
          <p:nvPr/>
        </p:nvSpPr>
        <p:spPr>
          <a:xfrm>
            <a:off x="4220200" y="1937025"/>
            <a:ext cx="2101200" cy="7014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6"/>
                </a:solidFill>
                <a:latin typeface="Hind"/>
                <a:ea typeface="Hind"/>
                <a:cs typeface="Hind"/>
                <a:sym typeface="Hind"/>
              </a:rPr>
              <a:t>Angry</a:t>
            </a:r>
            <a:endParaRPr b="0" i="0" sz="1400" u="none" cap="none" strike="noStrike">
              <a:solidFill>
                <a:schemeClr val="accent6"/>
              </a:solidFill>
              <a:latin typeface="Hind"/>
              <a:ea typeface="Hind"/>
              <a:cs typeface="Hind"/>
              <a:sym typeface="Hind"/>
            </a:endParaRPr>
          </a:p>
        </p:txBody>
      </p:sp>
      <p:sp>
        <p:nvSpPr>
          <p:cNvPr id="787" name="Google Shape;787;p20"/>
          <p:cNvSpPr/>
          <p:nvPr/>
        </p:nvSpPr>
        <p:spPr>
          <a:xfrm>
            <a:off x="4220075" y="2922150"/>
            <a:ext cx="2101200" cy="7956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6"/>
                </a:solidFill>
                <a:latin typeface="Hind"/>
                <a:ea typeface="Hind"/>
                <a:cs typeface="Hind"/>
                <a:sym typeface="Hind"/>
              </a:rPr>
              <a:t>Depressed</a:t>
            </a:r>
            <a:endParaRPr b="0" i="0" sz="1400" u="none" cap="none" strike="noStrike">
              <a:solidFill>
                <a:schemeClr val="accent6"/>
              </a:solidFill>
              <a:latin typeface="Hind"/>
              <a:ea typeface="Hind"/>
              <a:cs typeface="Hind"/>
              <a:sym typeface="Hind"/>
            </a:endParaRPr>
          </a:p>
        </p:txBody>
      </p:sp>
      <p:sp>
        <p:nvSpPr>
          <p:cNvPr id="788" name="Google Shape;788;p20"/>
          <p:cNvSpPr/>
          <p:nvPr/>
        </p:nvSpPr>
        <p:spPr>
          <a:xfrm>
            <a:off x="4220300" y="3755150"/>
            <a:ext cx="2101200" cy="7014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ind"/>
                <a:ea typeface="Hind"/>
                <a:cs typeface="Hind"/>
                <a:sym typeface="Hind"/>
              </a:rPr>
              <a:t>Sad</a:t>
            </a:r>
            <a:endParaRPr b="0" i="0" sz="1400" u="none" cap="none" strike="noStrike">
              <a:solidFill>
                <a:srgbClr val="595959"/>
              </a:solidFill>
              <a:latin typeface="Hind"/>
              <a:ea typeface="Hind"/>
              <a:cs typeface="Hind"/>
              <a:sym typeface="Hind"/>
            </a:endParaRPr>
          </a:p>
        </p:txBody>
      </p:sp>
      <p:sp>
        <p:nvSpPr>
          <p:cNvPr id="789" name="Google Shape;789;p20"/>
          <p:cNvSpPr/>
          <p:nvPr/>
        </p:nvSpPr>
        <p:spPr>
          <a:xfrm>
            <a:off x="6579450" y="2922150"/>
            <a:ext cx="2161500" cy="795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Hind"/>
                <a:ea typeface="Hind"/>
                <a:cs typeface="Hind"/>
                <a:sym typeface="Hind"/>
              </a:rPr>
              <a:t>Calm</a:t>
            </a:r>
            <a:endParaRPr b="0" i="0" sz="1400" u="none" cap="none" strike="noStrike">
              <a:solidFill>
                <a:srgbClr val="666666"/>
              </a:solidFill>
              <a:latin typeface="Hind"/>
              <a:ea typeface="Hind"/>
              <a:cs typeface="Hind"/>
              <a:sym typeface="Hind"/>
            </a:endParaRPr>
          </a:p>
        </p:txBody>
      </p:sp>
      <p:sp>
        <p:nvSpPr>
          <p:cNvPr id="790" name="Google Shape;790;p20"/>
          <p:cNvSpPr/>
          <p:nvPr/>
        </p:nvSpPr>
        <p:spPr>
          <a:xfrm>
            <a:off x="6579600" y="3737850"/>
            <a:ext cx="2161500" cy="795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ind"/>
                <a:ea typeface="Hind"/>
                <a:cs typeface="Hind"/>
                <a:sym typeface="Hind"/>
              </a:rPr>
              <a:t>Relaxed</a:t>
            </a:r>
            <a:endParaRPr b="0" i="0" sz="1400" u="none" cap="none" strike="noStrike">
              <a:solidFill>
                <a:srgbClr val="595959"/>
              </a:solidFill>
              <a:latin typeface="Hind"/>
              <a:ea typeface="Hind"/>
              <a:cs typeface="Hind"/>
              <a:sym typeface="Hind"/>
            </a:endParaRPr>
          </a:p>
        </p:txBody>
      </p:sp>
      <p:sp>
        <p:nvSpPr>
          <p:cNvPr id="791" name="Google Shape;791;p20"/>
          <p:cNvSpPr txBox="1"/>
          <p:nvPr/>
        </p:nvSpPr>
        <p:spPr>
          <a:xfrm>
            <a:off x="316675" y="979725"/>
            <a:ext cx="3505800" cy="3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a:ea typeface="Roboto"/>
                <a:cs typeface="Roboto"/>
                <a:sym typeface="Roboto"/>
              </a:rPr>
              <a:t>Mood labelling validated using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317500" lvl="0" marL="457200" marR="0" rtl="0" algn="l">
              <a:lnSpc>
                <a:spcPct val="100000"/>
              </a:lnSpc>
              <a:spcBef>
                <a:spcPts val="0"/>
              </a:spcBef>
              <a:spcAft>
                <a:spcPts val="0"/>
              </a:spcAft>
              <a:buClr>
                <a:srgbClr val="595959"/>
              </a:buClr>
              <a:buSzPts val="1400"/>
              <a:buFont typeface="Roboto"/>
              <a:buChar char="●"/>
            </a:pPr>
            <a:r>
              <a:rPr b="0" i="0" lang="en" sz="1400" u="none" cap="none" strike="noStrike">
                <a:solidFill>
                  <a:srgbClr val="595959"/>
                </a:solidFill>
                <a:latin typeface="Roboto"/>
                <a:ea typeface="Roboto"/>
                <a:cs typeface="Roboto"/>
                <a:sym typeface="Roboto"/>
              </a:rPr>
              <a:t>Modified Russell - Thayer’s model of affect </a:t>
            </a:r>
            <a:endParaRPr b="0" i="0" sz="1400" u="none" cap="none" strike="noStrike">
              <a:solidFill>
                <a:srgbClr val="595959"/>
              </a:solidFill>
              <a:latin typeface="Roboto"/>
              <a:ea typeface="Roboto"/>
              <a:cs typeface="Roboto"/>
              <a:sym typeface="Roboto"/>
            </a:endParaRPr>
          </a:p>
          <a:p>
            <a:pPr indent="-317500" lvl="0" marL="457200" marR="0" rtl="0" algn="l">
              <a:lnSpc>
                <a:spcPct val="100000"/>
              </a:lnSpc>
              <a:spcBef>
                <a:spcPts val="0"/>
              </a:spcBef>
              <a:spcAft>
                <a:spcPts val="0"/>
              </a:spcAft>
              <a:buClr>
                <a:srgbClr val="595959"/>
              </a:buClr>
              <a:buSzPts val="1400"/>
              <a:buFont typeface="Roboto"/>
              <a:buChar char="●"/>
            </a:pPr>
            <a:r>
              <a:rPr b="0" i="0" lang="en" sz="1400" u="none" cap="none" strike="noStrike">
                <a:solidFill>
                  <a:srgbClr val="595959"/>
                </a:solidFill>
                <a:latin typeface="Roboto"/>
                <a:ea typeface="Roboto"/>
                <a:cs typeface="Roboto"/>
                <a:sym typeface="Roboto"/>
              </a:rPr>
              <a:t>Plutchik’s wheel of emotion (color - to mood matching) </a:t>
            </a:r>
            <a:endParaRPr b="0" i="0" sz="1400" u="none" cap="none" strike="noStrike">
              <a:solidFill>
                <a:srgbClr val="595959"/>
              </a:solidFill>
              <a:latin typeface="Roboto"/>
              <a:ea typeface="Roboto"/>
              <a:cs typeface="Roboto"/>
              <a:sym typeface="Roboto"/>
            </a:endParaRPr>
          </a:p>
          <a:p>
            <a:pPr indent="-317500" lvl="0" marL="457200" marR="0" rtl="0" algn="l">
              <a:lnSpc>
                <a:spcPct val="100000"/>
              </a:lnSpc>
              <a:spcBef>
                <a:spcPts val="0"/>
              </a:spcBef>
              <a:spcAft>
                <a:spcPts val="0"/>
              </a:spcAft>
              <a:buClr>
                <a:srgbClr val="595959"/>
              </a:buClr>
              <a:buSzPts val="1400"/>
              <a:buFont typeface="Roboto"/>
              <a:buChar char="●"/>
            </a:pPr>
            <a:r>
              <a:rPr b="0" i="0" lang="en" sz="1400" u="none" cap="none" strike="noStrike">
                <a:solidFill>
                  <a:srgbClr val="595959"/>
                </a:solidFill>
                <a:latin typeface="Roboto"/>
                <a:ea typeface="Roboto"/>
                <a:cs typeface="Roboto"/>
                <a:sym typeface="Roboto"/>
              </a:rPr>
              <a:t>Elbow method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a:ea typeface="Roboto"/>
                <a:cs typeface="Roboto"/>
                <a:sym typeface="Roboto"/>
              </a:rPr>
              <a:t>Eight (8) basic mood categories with umbrella affect terms words defined in the quadrants of the 2-D space</a:t>
            </a:r>
            <a:endParaRPr b="0" i="1" sz="1400" u="none" cap="none" strike="noStrike">
              <a:solidFill>
                <a:srgbClr val="595959"/>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0" lvl="0" marL="0" marR="0" rtl="0" algn="l">
              <a:lnSpc>
                <a:spcPct val="115000"/>
              </a:lnSpc>
              <a:spcBef>
                <a:spcPts val="1200"/>
              </a:spcBef>
              <a:spcAft>
                <a:spcPts val="120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p:txBody>
      </p:sp>
      <p:sp>
        <p:nvSpPr>
          <p:cNvPr id="792" name="Google Shape;792;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sz="1000">
                <a:solidFill>
                  <a:srgbClr val="595959"/>
                </a:solidFill>
                <a:latin typeface="Arial"/>
                <a:ea typeface="Arial"/>
                <a:cs typeface="Arial"/>
                <a:sym typeface="Arial"/>
              </a:rPr>
              <a:t>‹#›</a:t>
            </a:fld>
            <a:endParaRPr sz="1000">
              <a:solidFill>
                <a:srgbClr val="595959"/>
              </a:solidFill>
              <a:latin typeface="Arial"/>
              <a:ea typeface="Arial"/>
              <a:cs typeface="Arial"/>
              <a:sym typeface="Arial"/>
            </a:endParaRPr>
          </a:p>
        </p:txBody>
      </p:sp>
      <p:sp>
        <p:nvSpPr>
          <p:cNvPr id="793" name="Google Shape;793;p20"/>
          <p:cNvSpPr txBox="1"/>
          <p:nvPr/>
        </p:nvSpPr>
        <p:spPr>
          <a:xfrm>
            <a:off x="790650" y="4910500"/>
            <a:ext cx="7950300" cy="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1" lang="en" sz="500" u="none" cap="none" strike="noStrike">
                <a:solidFill>
                  <a:srgbClr val="595959"/>
                </a:solidFill>
                <a:latin typeface="Roboto Thin"/>
                <a:ea typeface="Roboto Thin"/>
                <a:cs typeface="Roboto Thin"/>
                <a:sym typeface="Roboto Thin"/>
              </a:rPr>
              <a:t>References</a:t>
            </a:r>
            <a:r>
              <a:rPr b="0" i="0" lang="en" sz="500" u="none" cap="none" strike="noStrike">
                <a:solidFill>
                  <a:srgbClr val="595959"/>
                </a:solidFill>
                <a:latin typeface="Roboto Thin"/>
                <a:ea typeface="Roboto Thin"/>
                <a:cs typeface="Roboto Thin"/>
                <a:sym typeface="Roboto Thin"/>
              </a:rPr>
              <a:t>: A Connotative Space for Supporting Movie Affective Recommendation by Benini et al. ; A 12-Point Circumplex Structure of Core Affect by M. Yik, J. Russel &amp; J. Steiger. :Emotion Label Enhancement via Emotion Wheel and Lexicon by Zeng et al. </a:t>
            </a:r>
            <a:endParaRPr b="0" i="0" sz="500" u="none" cap="none" strike="noStrike">
              <a:solidFill>
                <a:srgbClr val="595959"/>
              </a:solidFill>
              <a:latin typeface="Roboto Thin"/>
              <a:ea typeface="Roboto Thin"/>
              <a:cs typeface="Roboto Thin"/>
              <a:sym typeface="Roboto Th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21"/>
          <p:cNvSpPr txBox="1"/>
          <p:nvPr/>
        </p:nvSpPr>
        <p:spPr>
          <a:xfrm>
            <a:off x="5339945" y="2857118"/>
            <a:ext cx="294900" cy="253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03</a:t>
            </a:r>
            <a:endParaRPr b="0" i="0" sz="1100" u="none" cap="none" strike="noStrike">
              <a:solidFill>
                <a:schemeClr val="lt1"/>
              </a:solidFill>
              <a:latin typeface="Arial"/>
              <a:ea typeface="Arial"/>
              <a:cs typeface="Arial"/>
              <a:sym typeface="Arial"/>
            </a:endParaRPr>
          </a:p>
        </p:txBody>
      </p:sp>
      <p:sp>
        <p:nvSpPr>
          <p:cNvPr id="800" name="Google Shape;800;p21"/>
          <p:cNvSpPr txBox="1"/>
          <p:nvPr/>
        </p:nvSpPr>
        <p:spPr>
          <a:xfrm>
            <a:off x="8192371" y="3000758"/>
            <a:ext cx="294900" cy="253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05</a:t>
            </a:r>
            <a:endParaRPr b="0" i="0" sz="1100" u="none" cap="none" strike="noStrike">
              <a:solidFill>
                <a:srgbClr val="000000"/>
              </a:solidFill>
              <a:latin typeface="Arial"/>
              <a:ea typeface="Arial"/>
              <a:cs typeface="Arial"/>
              <a:sym typeface="Arial"/>
            </a:endParaRPr>
          </a:p>
        </p:txBody>
      </p:sp>
      <p:sp>
        <p:nvSpPr>
          <p:cNvPr id="801" name="Google Shape;801;p21"/>
          <p:cNvSpPr txBox="1"/>
          <p:nvPr/>
        </p:nvSpPr>
        <p:spPr>
          <a:xfrm>
            <a:off x="1292900" y="125200"/>
            <a:ext cx="6441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Roboto Medium"/>
                <a:ea typeface="Roboto Medium"/>
                <a:cs typeface="Roboto Medium"/>
                <a:sym typeface="Roboto Medium"/>
              </a:rPr>
              <a:t>How does our recommendation system work?</a:t>
            </a:r>
            <a:endParaRPr b="0" i="0" sz="2200" u="none" cap="none" strike="noStrike">
              <a:solidFill>
                <a:schemeClr val="dk2"/>
              </a:solidFill>
              <a:latin typeface="Roboto Medium"/>
              <a:ea typeface="Roboto Medium"/>
              <a:cs typeface="Roboto Medium"/>
              <a:sym typeface="Roboto Medium"/>
            </a:endParaRPr>
          </a:p>
        </p:txBody>
      </p:sp>
      <p:sp>
        <p:nvSpPr>
          <p:cNvPr id="802" name="Google Shape;802;p21"/>
          <p:cNvSpPr txBox="1"/>
          <p:nvPr/>
        </p:nvSpPr>
        <p:spPr>
          <a:xfrm>
            <a:off x="6306000" y="1490600"/>
            <a:ext cx="1320879" cy="7059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04" name="Google Shape;804;p21"/>
          <p:cNvSpPr/>
          <p:nvPr/>
        </p:nvSpPr>
        <p:spPr>
          <a:xfrm>
            <a:off x="6095726" y="1891045"/>
            <a:ext cx="1569713" cy="1851396"/>
          </a:xfrm>
          <a:custGeom>
            <a:rect b="b" l="l" r="r" t="t"/>
            <a:pathLst>
              <a:path extrusionOk="0" h="21497" w="21390">
                <a:moveTo>
                  <a:pt x="20752" y="5157"/>
                </a:moveTo>
                <a:lnTo>
                  <a:pt x="15412" y="621"/>
                </a:lnTo>
                <a:cubicBezTo>
                  <a:pt x="14946" y="229"/>
                  <a:pt x="14282" y="0"/>
                  <a:pt x="13590" y="0"/>
                </a:cubicBezTo>
                <a:lnTo>
                  <a:pt x="0" y="0"/>
                </a:lnTo>
                <a:lnTo>
                  <a:pt x="0" y="12866"/>
                </a:lnTo>
                <a:lnTo>
                  <a:pt x="4690" y="12866"/>
                </a:lnTo>
                <a:cubicBezTo>
                  <a:pt x="5849" y="12866"/>
                  <a:pt x="6781" y="13586"/>
                  <a:pt x="6781" y="14480"/>
                </a:cubicBezTo>
                <a:lnTo>
                  <a:pt x="6781" y="14524"/>
                </a:lnTo>
                <a:cubicBezTo>
                  <a:pt x="6781" y="15167"/>
                  <a:pt x="6286" y="15734"/>
                  <a:pt x="5538" y="15996"/>
                </a:cubicBezTo>
                <a:cubicBezTo>
                  <a:pt x="4196" y="16464"/>
                  <a:pt x="3292" y="17511"/>
                  <a:pt x="3334" y="18721"/>
                </a:cubicBezTo>
                <a:cubicBezTo>
                  <a:pt x="3405" y="20183"/>
                  <a:pt x="4930" y="21393"/>
                  <a:pt x="6823" y="21491"/>
                </a:cubicBezTo>
                <a:cubicBezTo>
                  <a:pt x="8985" y="21600"/>
                  <a:pt x="10793" y="20270"/>
                  <a:pt x="10793" y="18623"/>
                </a:cubicBezTo>
                <a:cubicBezTo>
                  <a:pt x="10793" y="17446"/>
                  <a:pt x="9875" y="16432"/>
                  <a:pt x="8575" y="15996"/>
                </a:cubicBezTo>
                <a:cubicBezTo>
                  <a:pt x="7826" y="15745"/>
                  <a:pt x="7360" y="15156"/>
                  <a:pt x="7360" y="14524"/>
                </a:cubicBezTo>
                <a:lnTo>
                  <a:pt x="7360" y="14480"/>
                </a:lnTo>
                <a:cubicBezTo>
                  <a:pt x="7360" y="13586"/>
                  <a:pt x="8292" y="12866"/>
                  <a:pt x="9451" y="12866"/>
                </a:cubicBezTo>
                <a:lnTo>
                  <a:pt x="13604" y="12866"/>
                </a:lnTo>
                <a:cubicBezTo>
                  <a:pt x="14296" y="12866"/>
                  <a:pt x="14960" y="12637"/>
                  <a:pt x="15427" y="12245"/>
                </a:cubicBezTo>
                <a:lnTo>
                  <a:pt x="20767" y="7709"/>
                </a:lnTo>
                <a:cubicBezTo>
                  <a:pt x="21600" y="6978"/>
                  <a:pt x="21600" y="5877"/>
                  <a:pt x="20752" y="5157"/>
                </a:cubicBezTo>
                <a:close/>
              </a:path>
            </a:pathLst>
          </a:custGeom>
          <a:solidFill>
            <a:srgbClr val="A2B969"/>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805" name="Google Shape;805;p21"/>
          <p:cNvPicPr preferRelativeResize="0"/>
          <p:nvPr/>
        </p:nvPicPr>
        <p:blipFill rotWithShape="1">
          <a:blip r:embed="rId3">
            <a:alphaModFix/>
          </a:blip>
          <a:srcRect b="0" l="0" r="0" t="0"/>
          <a:stretch/>
        </p:blipFill>
        <p:spPr>
          <a:xfrm flipH="1" rot="10800000">
            <a:off x="8389550" y="-539713"/>
            <a:ext cx="2065051" cy="1874376"/>
          </a:xfrm>
          <a:prstGeom prst="rect">
            <a:avLst/>
          </a:prstGeom>
          <a:noFill/>
          <a:ln>
            <a:noFill/>
          </a:ln>
        </p:spPr>
      </p:pic>
      <p:pic>
        <p:nvPicPr>
          <p:cNvPr id="806" name="Google Shape;806;p21"/>
          <p:cNvPicPr preferRelativeResize="0"/>
          <p:nvPr/>
        </p:nvPicPr>
        <p:blipFill rotWithShape="1">
          <a:blip r:embed="rId4">
            <a:alphaModFix amt="80000"/>
          </a:blip>
          <a:srcRect b="0" l="0" r="0" t="0"/>
          <a:stretch/>
        </p:blipFill>
        <p:spPr>
          <a:xfrm>
            <a:off x="115349" y="4261248"/>
            <a:ext cx="548700" cy="795676"/>
          </a:xfrm>
          <a:prstGeom prst="rect">
            <a:avLst/>
          </a:prstGeom>
          <a:noFill/>
          <a:ln>
            <a:noFill/>
          </a:ln>
        </p:spPr>
      </p:pic>
      <p:grpSp>
        <p:nvGrpSpPr>
          <p:cNvPr id="807" name="Google Shape;807;p21"/>
          <p:cNvGrpSpPr/>
          <p:nvPr/>
        </p:nvGrpSpPr>
        <p:grpSpPr>
          <a:xfrm>
            <a:off x="115350" y="1673275"/>
            <a:ext cx="8507050" cy="2676916"/>
            <a:chOff x="115350" y="1673275"/>
            <a:chExt cx="8507050" cy="2676916"/>
          </a:xfrm>
        </p:grpSpPr>
        <p:sp>
          <p:nvSpPr>
            <p:cNvPr id="808" name="Google Shape;808;p21"/>
            <p:cNvSpPr/>
            <p:nvPr/>
          </p:nvSpPr>
          <p:spPr>
            <a:xfrm>
              <a:off x="5981688" y="3318383"/>
              <a:ext cx="234302" cy="359174"/>
            </a:xfrm>
            <a:custGeom>
              <a:rect b="b" l="l" r="r" t="t"/>
              <a:pathLst>
                <a:path extrusionOk="0" h="21404" w="20951">
                  <a:moveTo>
                    <a:pt x="3291" y="21404"/>
                  </a:moveTo>
                  <a:cubicBezTo>
                    <a:pt x="2457" y="21404"/>
                    <a:pt x="1623" y="21236"/>
                    <a:pt x="974" y="20844"/>
                  </a:cubicBezTo>
                  <a:cubicBezTo>
                    <a:pt x="-324" y="20061"/>
                    <a:pt x="-324" y="18830"/>
                    <a:pt x="974" y="18102"/>
                  </a:cubicBezTo>
                  <a:lnTo>
                    <a:pt x="13211" y="10716"/>
                  </a:lnTo>
                  <a:lnTo>
                    <a:pt x="974" y="3329"/>
                  </a:lnTo>
                  <a:cubicBezTo>
                    <a:pt x="-324" y="2546"/>
                    <a:pt x="-324" y="1315"/>
                    <a:pt x="974" y="587"/>
                  </a:cubicBezTo>
                  <a:cubicBezTo>
                    <a:pt x="2272" y="-196"/>
                    <a:pt x="4311" y="-196"/>
                    <a:pt x="5516" y="587"/>
                  </a:cubicBezTo>
                  <a:lnTo>
                    <a:pt x="19978" y="9317"/>
                  </a:lnTo>
                  <a:cubicBezTo>
                    <a:pt x="21276" y="10100"/>
                    <a:pt x="21276" y="11332"/>
                    <a:pt x="19978" y="12059"/>
                  </a:cubicBezTo>
                  <a:lnTo>
                    <a:pt x="5516" y="20789"/>
                  </a:lnTo>
                  <a:cubicBezTo>
                    <a:pt x="4960" y="21236"/>
                    <a:pt x="4126" y="21404"/>
                    <a:pt x="3291" y="21404"/>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09" name="Google Shape;809;p21"/>
            <p:cNvGrpSpPr/>
            <p:nvPr/>
          </p:nvGrpSpPr>
          <p:grpSpPr>
            <a:xfrm>
              <a:off x="115350" y="1673275"/>
              <a:ext cx="8507050" cy="2676916"/>
              <a:chOff x="115350" y="1673275"/>
              <a:chExt cx="8507050" cy="2676916"/>
            </a:xfrm>
          </p:grpSpPr>
          <p:sp>
            <p:nvSpPr>
              <p:cNvPr id="810" name="Google Shape;810;p21"/>
              <p:cNvSpPr/>
              <p:nvPr/>
            </p:nvSpPr>
            <p:spPr>
              <a:xfrm>
                <a:off x="2664245" y="3318383"/>
                <a:ext cx="234302" cy="359174"/>
              </a:xfrm>
              <a:custGeom>
                <a:rect b="b" l="l" r="r" t="t"/>
                <a:pathLst>
                  <a:path extrusionOk="0" h="21404" w="20951">
                    <a:moveTo>
                      <a:pt x="3291" y="21404"/>
                    </a:moveTo>
                    <a:cubicBezTo>
                      <a:pt x="2457" y="21404"/>
                      <a:pt x="1623" y="21236"/>
                      <a:pt x="974" y="20844"/>
                    </a:cubicBezTo>
                    <a:cubicBezTo>
                      <a:pt x="-324" y="20061"/>
                      <a:pt x="-324" y="18830"/>
                      <a:pt x="974" y="18102"/>
                    </a:cubicBezTo>
                    <a:lnTo>
                      <a:pt x="13211" y="10716"/>
                    </a:lnTo>
                    <a:lnTo>
                      <a:pt x="974" y="3329"/>
                    </a:lnTo>
                    <a:cubicBezTo>
                      <a:pt x="-324" y="2546"/>
                      <a:pt x="-324" y="1315"/>
                      <a:pt x="974" y="587"/>
                    </a:cubicBezTo>
                    <a:cubicBezTo>
                      <a:pt x="2272" y="-196"/>
                      <a:pt x="4311" y="-196"/>
                      <a:pt x="5516" y="587"/>
                    </a:cubicBezTo>
                    <a:lnTo>
                      <a:pt x="19978" y="9317"/>
                    </a:lnTo>
                    <a:cubicBezTo>
                      <a:pt x="21276" y="10100"/>
                      <a:pt x="21276" y="11332"/>
                      <a:pt x="19978" y="12059"/>
                    </a:cubicBezTo>
                    <a:lnTo>
                      <a:pt x="5609" y="20844"/>
                    </a:lnTo>
                    <a:cubicBezTo>
                      <a:pt x="4960" y="21236"/>
                      <a:pt x="4126" y="21404"/>
                      <a:pt x="3291" y="21404"/>
                    </a:cubicBezTo>
                    <a:close/>
                  </a:path>
                </a:pathLst>
              </a:custGeom>
              <a:solidFill>
                <a:srgbClr val="7F7F7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1" name="Google Shape;811;p21"/>
              <p:cNvSpPr/>
              <p:nvPr/>
            </p:nvSpPr>
            <p:spPr>
              <a:xfrm>
                <a:off x="3763148" y="3318383"/>
                <a:ext cx="234302" cy="359174"/>
              </a:xfrm>
              <a:custGeom>
                <a:rect b="b" l="l" r="r" t="t"/>
                <a:pathLst>
                  <a:path extrusionOk="0" h="21404" w="20951">
                    <a:moveTo>
                      <a:pt x="3291" y="21404"/>
                    </a:moveTo>
                    <a:cubicBezTo>
                      <a:pt x="2457" y="21404"/>
                      <a:pt x="1623" y="21236"/>
                      <a:pt x="974" y="20844"/>
                    </a:cubicBezTo>
                    <a:cubicBezTo>
                      <a:pt x="-324" y="20061"/>
                      <a:pt x="-324" y="18830"/>
                      <a:pt x="974" y="18102"/>
                    </a:cubicBezTo>
                    <a:lnTo>
                      <a:pt x="13211" y="10716"/>
                    </a:lnTo>
                    <a:lnTo>
                      <a:pt x="974" y="3329"/>
                    </a:lnTo>
                    <a:cubicBezTo>
                      <a:pt x="-324" y="2546"/>
                      <a:pt x="-324" y="1315"/>
                      <a:pt x="974" y="587"/>
                    </a:cubicBezTo>
                    <a:cubicBezTo>
                      <a:pt x="2272" y="-196"/>
                      <a:pt x="4311" y="-196"/>
                      <a:pt x="5516" y="587"/>
                    </a:cubicBezTo>
                    <a:lnTo>
                      <a:pt x="19978" y="9317"/>
                    </a:lnTo>
                    <a:cubicBezTo>
                      <a:pt x="21276" y="10100"/>
                      <a:pt x="21276" y="11332"/>
                      <a:pt x="19978" y="12059"/>
                    </a:cubicBezTo>
                    <a:lnTo>
                      <a:pt x="5516" y="20789"/>
                    </a:lnTo>
                    <a:cubicBezTo>
                      <a:pt x="4960" y="21236"/>
                      <a:pt x="4126" y="21404"/>
                      <a:pt x="3291" y="21404"/>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12" name="Google Shape;812;p21"/>
              <p:cNvGrpSpPr/>
              <p:nvPr/>
            </p:nvGrpSpPr>
            <p:grpSpPr>
              <a:xfrm>
                <a:off x="115350" y="1673275"/>
                <a:ext cx="8507050" cy="2676916"/>
                <a:chOff x="115350" y="1673275"/>
                <a:chExt cx="8507050" cy="2676916"/>
              </a:xfrm>
            </p:grpSpPr>
            <p:sp>
              <p:nvSpPr>
                <p:cNvPr id="813" name="Google Shape;813;p21"/>
                <p:cNvSpPr/>
                <p:nvPr/>
              </p:nvSpPr>
              <p:spPr>
                <a:xfrm>
                  <a:off x="4862051" y="3318383"/>
                  <a:ext cx="234302" cy="359174"/>
                </a:xfrm>
                <a:custGeom>
                  <a:rect b="b" l="l" r="r" t="t"/>
                  <a:pathLst>
                    <a:path extrusionOk="0" h="21404" w="20951">
                      <a:moveTo>
                        <a:pt x="3291" y="21404"/>
                      </a:moveTo>
                      <a:cubicBezTo>
                        <a:pt x="2457" y="21404"/>
                        <a:pt x="1623" y="21236"/>
                        <a:pt x="974" y="20844"/>
                      </a:cubicBezTo>
                      <a:cubicBezTo>
                        <a:pt x="-324" y="20061"/>
                        <a:pt x="-324" y="18830"/>
                        <a:pt x="974" y="18102"/>
                      </a:cubicBezTo>
                      <a:lnTo>
                        <a:pt x="13211" y="10716"/>
                      </a:lnTo>
                      <a:lnTo>
                        <a:pt x="974" y="3329"/>
                      </a:lnTo>
                      <a:cubicBezTo>
                        <a:pt x="-324" y="2546"/>
                        <a:pt x="-324" y="1315"/>
                        <a:pt x="974" y="587"/>
                      </a:cubicBezTo>
                      <a:cubicBezTo>
                        <a:pt x="2272" y="-196"/>
                        <a:pt x="4311" y="-196"/>
                        <a:pt x="5516" y="587"/>
                      </a:cubicBezTo>
                      <a:lnTo>
                        <a:pt x="19978" y="9317"/>
                      </a:lnTo>
                      <a:cubicBezTo>
                        <a:pt x="21276" y="10100"/>
                        <a:pt x="21276" y="11332"/>
                        <a:pt x="19978" y="12059"/>
                      </a:cubicBezTo>
                      <a:lnTo>
                        <a:pt x="5516" y="20789"/>
                      </a:lnTo>
                      <a:cubicBezTo>
                        <a:pt x="4960" y="21236"/>
                        <a:pt x="4126" y="21404"/>
                        <a:pt x="3291" y="21404"/>
                      </a:cubicBezTo>
                      <a:close/>
                    </a:path>
                  </a:pathLst>
                </a:custGeom>
                <a:solidFill>
                  <a:srgbClr val="7F7F7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14" name="Google Shape;814;p21"/>
                <p:cNvGrpSpPr/>
                <p:nvPr/>
              </p:nvGrpSpPr>
              <p:grpSpPr>
                <a:xfrm>
                  <a:off x="115350" y="1673275"/>
                  <a:ext cx="8507050" cy="2676916"/>
                  <a:chOff x="115350" y="1673275"/>
                  <a:chExt cx="8507050" cy="2676916"/>
                </a:xfrm>
              </p:grpSpPr>
              <p:grpSp>
                <p:nvGrpSpPr>
                  <p:cNvPr id="815" name="Google Shape;815;p21"/>
                  <p:cNvGrpSpPr/>
                  <p:nvPr/>
                </p:nvGrpSpPr>
                <p:grpSpPr>
                  <a:xfrm>
                    <a:off x="3897919" y="1891046"/>
                    <a:ext cx="1226279" cy="2459145"/>
                    <a:chOff x="3897919" y="1891046"/>
                    <a:chExt cx="1226279" cy="2459145"/>
                  </a:xfrm>
                </p:grpSpPr>
                <p:sp>
                  <p:nvSpPr>
                    <p:cNvPr id="816" name="Google Shape;816;p21"/>
                    <p:cNvSpPr/>
                    <p:nvPr/>
                  </p:nvSpPr>
                  <p:spPr>
                    <a:xfrm>
                      <a:off x="3897919" y="1891046"/>
                      <a:ext cx="1077144" cy="1852310"/>
                    </a:xfrm>
                    <a:custGeom>
                      <a:rect b="b" l="l" r="r" t="t"/>
                      <a:pathLst>
                        <a:path extrusionOk="0" h="21497" w="21600">
                          <a:moveTo>
                            <a:pt x="21600" y="12860"/>
                          </a:moveTo>
                          <a:lnTo>
                            <a:pt x="21600" y="0"/>
                          </a:lnTo>
                          <a:lnTo>
                            <a:pt x="0" y="0"/>
                          </a:lnTo>
                          <a:lnTo>
                            <a:pt x="0" y="12860"/>
                          </a:lnTo>
                          <a:lnTo>
                            <a:pt x="7297" y="12860"/>
                          </a:lnTo>
                          <a:cubicBezTo>
                            <a:pt x="9002" y="12860"/>
                            <a:pt x="10374" y="13579"/>
                            <a:pt x="10374" y="14473"/>
                          </a:cubicBezTo>
                          <a:lnTo>
                            <a:pt x="10374" y="14473"/>
                          </a:lnTo>
                          <a:cubicBezTo>
                            <a:pt x="10374" y="15127"/>
                            <a:pt x="9605" y="15715"/>
                            <a:pt x="8461" y="15966"/>
                          </a:cubicBezTo>
                          <a:cubicBezTo>
                            <a:pt x="6382" y="16423"/>
                            <a:pt x="4948" y="17546"/>
                            <a:pt x="5114" y="18832"/>
                          </a:cubicBezTo>
                          <a:cubicBezTo>
                            <a:pt x="5301" y="20249"/>
                            <a:pt x="7526" y="21404"/>
                            <a:pt x="10228" y="21491"/>
                          </a:cubicBezTo>
                          <a:cubicBezTo>
                            <a:pt x="13409" y="21600"/>
                            <a:pt x="16070" y="20270"/>
                            <a:pt x="16070" y="18625"/>
                          </a:cubicBezTo>
                          <a:cubicBezTo>
                            <a:pt x="16070" y="17481"/>
                            <a:pt x="14781" y="16489"/>
                            <a:pt x="12931" y="16020"/>
                          </a:cubicBezTo>
                          <a:cubicBezTo>
                            <a:pt x="11871" y="15759"/>
                            <a:pt x="11205" y="15181"/>
                            <a:pt x="11205" y="14571"/>
                          </a:cubicBezTo>
                          <a:lnTo>
                            <a:pt x="11205" y="14473"/>
                          </a:lnTo>
                          <a:cubicBezTo>
                            <a:pt x="11205" y="13579"/>
                            <a:pt x="12577" y="12860"/>
                            <a:pt x="14282" y="12860"/>
                          </a:cubicBezTo>
                          <a:lnTo>
                            <a:pt x="21600" y="12860"/>
                          </a:lnTo>
                          <a:close/>
                        </a:path>
                      </a:pathLst>
                    </a:custGeom>
                    <a:solidFill>
                      <a:srgbClr val="E3CFB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21"/>
                    <p:cNvSpPr txBox="1"/>
                    <p:nvPr/>
                  </p:nvSpPr>
                  <p:spPr>
                    <a:xfrm>
                      <a:off x="3999772" y="3826918"/>
                      <a:ext cx="873523" cy="523273"/>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A5C84"/>
                          </a:solidFill>
                          <a:latin typeface="Calibri"/>
                          <a:ea typeface="Calibri"/>
                          <a:cs typeface="Calibri"/>
                          <a:sym typeface="Calibri"/>
                        </a:rPr>
                        <a:t>Clustering</a:t>
                      </a:r>
                      <a:endParaRPr b="1" i="0" sz="2000" u="none" cap="none" strike="noStrike">
                        <a:solidFill>
                          <a:srgbClr val="7D9445"/>
                        </a:solidFill>
                        <a:latin typeface="Calibri"/>
                        <a:ea typeface="Calibri"/>
                        <a:cs typeface="Calibri"/>
                        <a:sym typeface="Calibri"/>
                      </a:endParaRPr>
                    </a:p>
                  </p:txBody>
                </p:sp>
                <p:sp>
                  <p:nvSpPr>
                    <p:cNvPr id="818" name="Google Shape;818;p21"/>
                    <p:cNvSpPr txBox="1"/>
                    <p:nvPr/>
                  </p:nvSpPr>
                  <p:spPr>
                    <a:xfrm>
                      <a:off x="3936198" y="2041585"/>
                      <a:ext cx="1188000" cy="7695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Calibri"/>
                          <a:ea typeface="Calibri"/>
                          <a:cs typeface="Calibri"/>
                          <a:sym typeface="Calibri"/>
                        </a:rPr>
                        <a:t>Get mood-genre clusters of tracks </a:t>
                      </a:r>
                      <a:endParaRPr b="0" i="0" sz="1100" u="none" cap="none" strike="noStrike">
                        <a:solidFill>
                          <a:srgbClr val="595959"/>
                        </a:solidFill>
                        <a:latin typeface="Calibri"/>
                        <a:ea typeface="Calibri"/>
                        <a:cs typeface="Calibri"/>
                        <a:sym typeface="Calibri"/>
                      </a:endParaRPr>
                    </a:p>
                  </p:txBody>
                </p:sp>
                <p:grpSp>
                  <p:nvGrpSpPr>
                    <p:cNvPr id="819" name="Google Shape;819;p21"/>
                    <p:cNvGrpSpPr/>
                    <p:nvPr/>
                  </p:nvGrpSpPr>
                  <p:grpSpPr>
                    <a:xfrm>
                      <a:off x="4196135" y="3313418"/>
                      <a:ext cx="462976" cy="401949"/>
                      <a:chOff x="3039520" y="1957961"/>
                      <a:chExt cx="1473974" cy="1268778"/>
                    </a:xfrm>
                  </p:grpSpPr>
                  <p:pic>
                    <p:nvPicPr>
                      <p:cNvPr id="820" name="Google Shape;820;p21"/>
                      <p:cNvPicPr preferRelativeResize="0"/>
                      <p:nvPr/>
                    </p:nvPicPr>
                    <p:blipFill rotWithShape="1">
                      <a:blip r:embed="rId5">
                        <a:alphaModFix/>
                      </a:blip>
                      <a:srcRect b="0" l="0" r="0" t="0"/>
                      <a:stretch/>
                    </p:blipFill>
                    <p:spPr>
                      <a:xfrm rot="-336646">
                        <a:off x="3569076" y="1989686"/>
                        <a:ext cx="678137" cy="595010"/>
                      </a:xfrm>
                      <a:prstGeom prst="rect">
                        <a:avLst/>
                      </a:prstGeom>
                      <a:noFill/>
                      <a:ln>
                        <a:noFill/>
                      </a:ln>
                    </p:spPr>
                  </p:pic>
                  <p:pic>
                    <p:nvPicPr>
                      <p:cNvPr id="821" name="Google Shape;821;p21"/>
                      <p:cNvPicPr preferRelativeResize="0"/>
                      <p:nvPr/>
                    </p:nvPicPr>
                    <p:blipFill rotWithShape="1">
                      <a:blip r:embed="rId5">
                        <a:alphaModFix/>
                      </a:blip>
                      <a:srcRect b="0" l="0" r="0" t="0"/>
                      <a:stretch/>
                    </p:blipFill>
                    <p:spPr>
                      <a:xfrm rot="-623913">
                        <a:off x="3087913" y="2371271"/>
                        <a:ext cx="675755" cy="597715"/>
                      </a:xfrm>
                      <a:prstGeom prst="rect">
                        <a:avLst/>
                      </a:prstGeom>
                      <a:noFill/>
                      <a:ln>
                        <a:noFill/>
                      </a:ln>
                    </p:spPr>
                  </p:pic>
                  <p:pic>
                    <p:nvPicPr>
                      <p:cNvPr id="822" name="Google Shape;822;p21"/>
                      <p:cNvPicPr preferRelativeResize="0"/>
                      <p:nvPr/>
                    </p:nvPicPr>
                    <p:blipFill rotWithShape="1">
                      <a:blip r:embed="rId5">
                        <a:alphaModFix/>
                      </a:blip>
                      <a:srcRect b="0" l="0" r="0" t="0"/>
                      <a:stretch/>
                    </p:blipFill>
                    <p:spPr>
                      <a:xfrm rot="2231616">
                        <a:off x="3797061" y="2516955"/>
                        <a:ext cx="599561" cy="588405"/>
                      </a:xfrm>
                      <a:prstGeom prst="rect">
                        <a:avLst/>
                      </a:prstGeom>
                      <a:noFill/>
                      <a:ln>
                        <a:noFill/>
                      </a:ln>
                    </p:spPr>
                  </p:pic>
                </p:grpSp>
              </p:grpSp>
              <p:grpSp>
                <p:nvGrpSpPr>
                  <p:cNvPr id="823" name="Google Shape;823;p21"/>
                  <p:cNvGrpSpPr/>
                  <p:nvPr/>
                </p:nvGrpSpPr>
                <p:grpSpPr>
                  <a:xfrm>
                    <a:off x="6145773" y="1824788"/>
                    <a:ext cx="2476627" cy="2525403"/>
                    <a:chOff x="6145773" y="1824788"/>
                    <a:chExt cx="2476627" cy="2525403"/>
                  </a:xfrm>
                </p:grpSpPr>
                <p:sp>
                  <p:nvSpPr>
                    <p:cNvPr id="824" name="Google Shape;824;p21"/>
                    <p:cNvSpPr txBox="1"/>
                    <p:nvPr/>
                  </p:nvSpPr>
                  <p:spPr>
                    <a:xfrm>
                      <a:off x="6145773" y="2073385"/>
                      <a:ext cx="1188000" cy="7695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Calibri"/>
                          <a:ea typeface="Calibri"/>
                          <a:cs typeface="Calibri"/>
                          <a:sym typeface="Calibri"/>
                        </a:rPr>
                        <a:t>N moosic  tracks recommendations </a:t>
                      </a:r>
                      <a:endParaRPr b="0" i="0" sz="1100" u="none" cap="none" strike="noStrike">
                        <a:solidFill>
                          <a:srgbClr val="595959"/>
                        </a:solidFill>
                        <a:latin typeface="Calibri"/>
                        <a:ea typeface="Calibri"/>
                        <a:cs typeface="Calibri"/>
                        <a:sym typeface="Calibri"/>
                      </a:endParaRPr>
                    </a:p>
                  </p:txBody>
                </p:sp>
                <p:sp>
                  <p:nvSpPr>
                    <p:cNvPr id="825" name="Google Shape;825;p21"/>
                    <p:cNvSpPr txBox="1"/>
                    <p:nvPr/>
                  </p:nvSpPr>
                  <p:spPr>
                    <a:xfrm>
                      <a:off x="6184949" y="3826918"/>
                      <a:ext cx="873523" cy="523273"/>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A5C84"/>
                          </a:solidFill>
                          <a:latin typeface="Calibri"/>
                          <a:ea typeface="Calibri"/>
                          <a:cs typeface="Calibri"/>
                          <a:sym typeface="Calibri"/>
                        </a:rPr>
                        <a:t>Moosic Playlist</a:t>
                      </a:r>
                      <a:endParaRPr b="1" i="0" sz="2000" u="none" cap="none" strike="noStrike">
                        <a:solidFill>
                          <a:srgbClr val="C13018"/>
                        </a:solidFill>
                        <a:latin typeface="Calibri"/>
                        <a:ea typeface="Calibri"/>
                        <a:cs typeface="Calibri"/>
                        <a:sym typeface="Calibri"/>
                      </a:endParaRPr>
                    </a:p>
                  </p:txBody>
                </p:sp>
                <p:pic>
                  <p:nvPicPr>
                    <p:cNvPr id="826" name="Google Shape;826;p21"/>
                    <p:cNvPicPr preferRelativeResize="0"/>
                    <p:nvPr/>
                  </p:nvPicPr>
                  <p:blipFill rotWithShape="1">
                    <a:blip r:embed="rId6">
                      <a:alphaModFix amt="51000"/>
                    </a:blip>
                    <a:srcRect b="16436" l="0" r="0" t="0"/>
                    <a:stretch/>
                  </p:blipFill>
                  <p:spPr>
                    <a:xfrm>
                      <a:off x="6394400" y="3313700"/>
                      <a:ext cx="477199" cy="393600"/>
                    </a:xfrm>
                    <a:prstGeom prst="rect">
                      <a:avLst/>
                    </a:prstGeom>
                    <a:noFill/>
                    <a:ln>
                      <a:noFill/>
                    </a:ln>
                  </p:spPr>
                </p:pic>
                <p:pic>
                  <p:nvPicPr>
                    <p:cNvPr id="827" name="Google Shape;827;p21"/>
                    <p:cNvPicPr preferRelativeResize="0"/>
                    <p:nvPr/>
                  </p:nvPicPr>
                  <p:blipFill rotWithShape="1">
                    <a:blip r:embed="rId4">
                      <a:alphaModFix amt="80000"/>
                    </a:blip>
                    <a:srcRect b="0" l="0" r="0" t="0"/>
                    <a:stretch/>
                  </p:blipFill>
                  <p:spPr>
                    <a:xfrm>
                      <a:off x="7748875" y="1824788"/>
                      <a:ext cx="873525" cy="1266678"/>
                    </a:xfrm>
                    <a:prstGeom prst="rect">
                      <a:avLst/>
                    </a:prstGeom>
                    <a:noFill/>
                    <a:ln>
                      <a:noFill/>
                    </a:ln>
                  </p:spPr>
                </p:pic>
              </p:grpSp>
              <p:grpSp>
                <p:nvGrpSpPr>
                  <p:cNvPr id="828" name="Google Shape;828;p21"/>
                  <p:cNvGrpSpPr/>
                  <p:nvPr/>
                </p:nvGrpSpPr>
                <p:grpSpPr>
                  <a:xfrm>
                    <a:off x="4996822" y="1891045"/>
                    <a:ext cx="1077328" cy="2459080"/>
                    <a:chOff x="4996822" y="1891045"/>
                    <a:chExt cx="1077328" cy="2459080"/>
                  </a:xfrm>
                </p:grpSpPr>
                <p:sp>
                  <p:nvSpPr>
                    <p:cNvPr id="829" name="Google Shape;829;p21"/>
                    <p:cNvSpPr/>
                    <p:nvPr/>
                  </p:nvSpPr>
                  <p:spPr>
                    <a:xfrm>
                      <a:off x="4996822" y="1891045"/>
                      <a:ext cx="1077144" cy="1851396"/>
                    </a:xfrm>
                    <a:custGeom>
                      <a:rect b="b" l="l" r="r" t="t"/>
                      <a:pathLst>
                        <a:path extrusionOk="0" h="21497" w="21600">
                          <a:moveTo>
                            <a:pt x="21600" y="12866"/>
                          </a:moveTo>
                          <a:lnTo>
                            <a:pt x="21600" y="0"/>
                          </a:lnTo>
                          <a:lnTo>
                            <a:pt x="0" y="0"/>
                          </a:lnTo>
                          <a:lnTo>
                            <a:pt x="0" y="12866"/>
                          </a:lnTo>
                          <a:lnTo>
                            <a:pt x="7297" y="12866"/>
                          </a:lnTo>
                          <a:cubicBezTo>
                            <a:pt x="9002" y="12866"/>
                            <a:pt x="10374" y="13586"/>
                            <a:pt x="10374" y="14480"/>
                          </a:cubicBezTo>
                          <a:lnTo>
                            <a:pt x="10374" y="14524"/>
                          </a:lnTo>
                          <a:cubicBezTo>
                            <a:pt x="10374" y="15167"/>
                            <a:pt x="9646" y="15734"/>
                            <a:pt x="8544" y="15996"/>
                          </a:cubicBezTo>
                          <a:cubicBezTo>
                            <a:pt x="6569" y="16464"/>
                            <a:pt x="5239" y="17511"/>
                            <a:pt x="5301" y="18721"/>
                          </a:cubicBezTo>
                          <a:cubicBezTo>
                            <a:pt x="5405" y="20183"/>
                            <a:pt x="7650" y="21393"/>
                            <a:pt x="10436" y="21491"/>
                          </a:cubicBezTo>
                          <a:cubicBezTo>
                            <a:pt x="13617" y="21600"/>
                            <a:pt x="16278" y="20270"/>
                            <a:pt x="16278" y="18623"/>
                          </a:cubicBezTo>
                          <a:cubicBezTo>
                            <a:pt x="16278" y="17446"/>
                            <a:pt x="14927" y="16432"/>
                            <a:pt x="13014" y="15996"/>
                          </a:cubicBezTo>
                          <a:cubicBezTo>
                            <a:pt x="11912" y="15745"/>
                            <a:pt x="11226" y="15156"/>
                            <a:pt x="11226" y="14524"/>
                          </a:cubicBezTo>
                          <a:lnTo>
                            <a:pt x="11226" y="14480"/>
                          </a:lnTo>
                          <a:cubicBezTo>
                            <a:pt x="11226" y="13586"/>
                            <a:pt x="12598" y="12866"/>
                            <a:pt x="14303" y="12866"/>
                          </a:cubicBezTo>
                          <a:lnTo>
                            <a:pt x="21600" y="12866"/>
                          </a:lnTo>
                          <a:close/>
                        </a:path>
                      </a:pathLst>
                    </a:custGeom>
                    <a:solidFill>
                      <a:srgbClr val="EAD1DC"/>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30" name="Google Shape;830;p21"/>
                    <p:cNvGrpSpPr/>
                    <p:nvPr/>
                  </p:nvGrpSpPr>
                  <p:grpSpPr>
                    <a:xfrm>
                      <a:off x="4996850" y="1977775"/>
                      <a:ext cx="1077300" cy="2372350"/>
                      <a:chOff x="4996850" y="1977775"/>
                      <a:chExt cx="1077300" cy="2372350"/>
                    </a:xfrm>
                  </p:grpSpPr>
                  <p:sp>
                    <p:nvSpPr>
                      <p:cNvPr id="831" name="Google Shape;831;p21"/>
                      <p:cNvSpPr txBox="1"/>
                      <p:nvPr/>
                    </p:nvSpPr>
                    <p:spPr>
                      <a:xfrm>
                        <a:off x="5098675" y="3826925"/>
                        <a:ext cx="975300" cy="5232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A5C84"/>
                            </a:solidFill>
                            <a:latin typeface="Calibri"/>
                            <a:ea typeface="Calibri"/>
                            <a:cs typeface="Calibri"/>
                            <a:sym typeface="Calibri"/>
                          </a:rPr>
                          <a:t>Similarity Computation</a:t>
                        </a:r>
                        <a:endParaRPr b="1" i="0" sz="1400" u="none" cap="none" strike="noStrike">
                          <a:solidFill>
                            <a:srgbClr val="3A5C84"/>
                          </a:solidFill>
                          <a:latin typeface="Calibri"/>
                          <a:ea typeface="Calibri"/>
                          <a:cs typeface="Calibri"/>
                          <a:sym typeface="Calibri"/>
                        </a:endParaRPr>
                      </a:p>
                    </p:txBody>
                  </p:sp>
                  <p:sp>
                    <p:nvSpPr>
                      <p:cNvPr id="832" name="Google Shape;832;p21"/>
                      <p:cNvSpPr txBox="1"/>
                      <p:nvPr/>
                    </p:nvSpPr>
                    <p:spPr>
                      <a:xfrm>
                        <a:off x="4996850" y="1977775"/>
                        <a:ext cx="1077300" cy="7695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Calibri"/>
                            <a:ea typeface="Calibri"/>
                            <a:cs typeface="Calibri"/>
                            <a:sym typeface="Calibri"/>
                          </a:rPr>
                          <a:t>Track to track similarity computation based on clustered music </a:t>
                        </a:r>
                        <a:endParaRPr b="0" i="0" sz="1100" u="none" cap="none" strike="noStrike">
                          <a:solidFill>
                            <a:srgbClr val="595959"/>
                          </a:solidFill>
                          <a:latin typeface="Calibri"/>
                          <a:ea typeface="Calibri"/>
                          <a:cs typeface="Calibri"/>
                          <a:sym typeface="Calibri"/>
                        </a:endParaRPr>
                      </a:p>
                    </p:txBody>
                  </p:sp>
                  <p:grpSp>
                    <p:nvGrpSpPr>
                      <p:cNvPr id="833" name="Google Shape;833;p21"/>
                      <p:cNvGrpSpPr/>
                      <p:nvPr/>
                    </p:nvGrpSpPr>
                    <p:grpSpPr>
                      <a:xfrm>
                        <a:off x="5305397" y="3271843"/>
                        <a:ext cx="462976" cy="401949"/>
                        <a:chOff x="3039520" y="1957961"/>
                        <a:chExt cx="1473974" cy="1268778"/>
                      </a:xfrm>
                    </p:grpSpPr>
                    <p:pic>
                      <p:nvPicPr>
                        <p:cNvPr id="834" name="Google Shape;834;p21"/>
                        <p:cNvPicPr preferRelativeResize="0"/>
                        <p:nvPr/>
                      </p:nvPicPr>
                      <p:blipFill rotWithShape="1">
                        <a:blip r:embed="rId5">
                          <a:alphaModFix/>
                        </a:blip>
                        <a:srcRect b="0" l="0" r="0" t="0"/>
                        <a:stretch/>
                      </p:blipFill>
                      <p:spPr>
                        <a:xfrm rot="-336646">
                          <a:off x="3569076" y="1989686"/>
                          <a:ext cx="678137" cy="595010"/>
                        </a:xfrm>
                        <a:prstGeom prst="rect">
                          <a:avLst/>
                        </a:prstGeom>
                        <a:noFill/>
                        <a:ln>
                          <a:noFill/>
                        </a:ln>
                      </p:spPr>
                    </p:pic>
                    <p:pic>
                      <p:nvPicPr>
                        <p:cNvPr id="835" name="Google Shape;835;p21"/>
                        <p:cNvPicPr preferRelativeResize="0"/>
                        <p:nvPr/>
                      </p:nvPicPr>
                      <p:blipFill rotWithShape="1">
                        <a:blip r:embed="rId5">
                          <a:alphaModFix/>
                        </a:blip>
                        <a:srcRect b="0" l="0" r="0" t="0"/>
                        <a:stretch/>
                      </p:blipFill>
                      <p:spPr>
                        <a:xfrm rot="-623913">
                          <a:off x="3087913" y="2371271"/>
                          <a:ext cx="675755" cy="597715"/>
                        </a:xfrm>
                        <a:prstGeom prst="rect">
                          <a:avLst/>
                        </a:prstGeom>
                        <a:noFill/>
                        <a:ln>
                          <a:noFill/>
                        </a:ln>
                      </p:spPr>
                    </p:pic>
                    <p:pic>
                      <p:nvPicPr>
                        <p:cNvPr id="836" name="Google Shape;836;p21"/>
                        <p:cNvPicPr preferRelativeResize="0"/>
                        <p:nvPr/>
                      </p:nvPicPr>
                      <p:blipFill rotWithShape="1">
                        <a:blip r:embed="rId5">
                          <a:alphaModFix/>
                        </a:blip>
                        <a:srcRect b="0" l="0" r="0" t="0"/>
                        <a:stretch/>
                      </p:blipFill>
                      <p:spPr>
                        <a:xfrm rot="2231616">
                          <a:off x="3797061" y="2516955"/>
                          <a:ext cx="599561" cy="588405"/>
                        </a:xfrm>
                        <a:prstGeom prst="rect">
                          <a:avLst/>
                        </a:prstGeom>
                        <a:noFill/>
                        <a:ln>
                          <a:noFill/>
                        </a:ln>
                      </p:spPr>
                    </p:pic>
                  </p:grpSp>
                </p:grpSp>
              </p:grpSp>
              <p:grpSp>
                <p:nvGrpSpPr>
                  <p:cNvPr id="837" name="Google Shape;837;p21"/>
                  <p:cNvGrpSpPr/>
                  <p:nvPr/>
                </p:nvGrpSpPr>
                <p:grpSpPr>
                  <a:xfrm>
                    <a:off x="2799016" y="1891046"/>
                    <a:ext cx="1077144" cy="2459145"/>
                    <a:chOff x="2799016" y="1891046"/>
                    <a:chExt cx="1077144" cy="2459145"/>
                  </a:xfrm>
                </p:grpSpPr>
                <p:sp>
                  <p:nvSpPr>
                    <p:cNvPr id="838" name="Google Shape;838;p21"/>
                    <p:cNvSpPr/>
                    <p:nvPr/>
                  </p:nvSpPr>
                  <p:spPr>
                    <a:xfrm>
                      <a:off x="2799016" y="1891046"/>
                      <a:ext cx="1077144" cy="1852310"/>
                    </a:xfrm>
                    <a:custGeom>
                      <a:rect b="b" l="l" r="r" t="t"/>
                      <a:pathLst>
                        <a:path extrusionOk="0" h="21497" w="21600">
                          <a:moveTo>
                            <a:pt x="21600" y="12860"/>
                          </a:moveTo>
                          <a:lnTo>
                            <a:pt x="21600" y="0"/>
                          </a:lnTo>
                          <a:lnTo>
                            <a:pt x="0" y="0"/>
                          </a:lnTo>
                          <a:lnTo>
                            <a:pt x="0" y="12860"/>
                          </a:lnTo>
                          <a:lnTo>
                            <a:pt x="7297" y="12860"/>
                          </a:lnTo>
                          <a:cubicBezTo>
                            <a:pt x="9002" y="12860"/>
                            <a:pt x="10374" y="13579"/>
                            <a:pt x="10374" y="14473"/>
                          </a:cubicBezTo>
                          <a:lnTo>
                            <a:pt x="10374" y="14473"/>
                          </a:lnTo>
                          <a:cubicBezTo>
                            <a:pt x="10374" y="15127"/>
                            <a:pt x="9605" y="15715"/>
                            <a:pt x="8461" y="15966"/>
                          </a:cubicBezTo>
                          <a:cubicBezTo>
                            <a:pt x="6382" y="16423"/>
                            <a:pt x="4948" y="17546"/>
                            <a:pt x="5114" y="18832"/>
                          </a:cubicBezTo>
                          <a:cubicBezTo>
                            <a:pt x="5301" y="20249"/>
                            <a:pt x="7526" y="21404"/>
                            <a:pt x="10228" y="21491"/>
                          </a:cubicBezTo>
                          <a:cubicBezTo>
                            <a:pt x="13409" y="21600"/>
                            <a:pt x="16070" y="20270"/>
                            <a:pt x="16070" y="18625"/>
                          </a:cubicBezTo>
                          <a:cubicBezTo>
                            <a:pt x="16070" y="17481"/>
                            <a:pt x="14781" y="16489"/>
                            <a:pt x="12931" y="16020"/>
                          </a:cubicBezTo>
                          <a:cubicBezTo>
                            <a:pt x="11871" y="15759"/>
                            <a:pt x="11205" y="15181"/>
                            <a:pt x="11205" y="14571"/>
                          </a:cubicBezTo>
                          <a:lnTo>
                            <a:pt x="11205" y="14473"/>
                          </a:lnTo>
                          <a:cubicBezTo>
                            <a:pt x="11205" y="13579"/>
                            <a:pt x="12577" y="12860"/>
                            <a:pt x="14282" y="12860"/>
                          </a:cubicBezTo>
                          <a:lnTo>
                            <a:pt x="21600" y="12860"/>
                          </a:lnTo>
                          <a:close/>
                        </a:path>
                      </a:pathLst>
                    </a:custGeom>
                    <a:solidFill>
                      <a:srgbClr val="CFD9E0"/>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9" name="Google Shape;839;p21"/>
                    <p:cNvSpPr txBox="1"/>
                    <p:nvPr/>
                  </p:nvSpPr>
                  <p:spPr>
                    <a:xfrm>
                      <a:off x="2900869" y="3826918"/>
                      <a:ext cx="873523" cy="523273"/>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A5C84"/>
                          </a:solidFill>
                          <a:latin typeface="Calibri"/>
                          <a:ea typeface="Calibri"/>
                          <a:cs typeface="Calibri"/>
                          <a:sym typeface="Calibri"/>
                        </a:rPr>
                        <a:t>Vectorizes  Preferences</a:t>
                      </a:r>
                      <a:endParaRPr b="1" i="0" sz="2000" u="none" cap="none" strike="noStrike">
                        <a:solidFill>
                          <a:srgbClr val="13A1D8"/>
                        </a:solidFill>
                        <a:latin typeface="Calibri"/>
                        <a:ea typeface="Calibri"/>
                        <a:cs typeface="Calibri"/>
                        <a:sym typeface="Calibri"/>
                      </a:endParaRPr>
                    </a:p>
                  </p:txBody>
                </p:sp>
                <p:sp>
                  <p:nvSpPr>
                    <p:cNvPr id="840" name="Google Shape;840;p21"/>
                    <p:cNvSpPr txBox="1"/>
                    <p:nvPr/>
                  </p:nvSpPr>
                  <p:spPr>
                    <a:xfrm>
                      <a:off x="2799025" y="2041575"/>
                      <a:ext cx="1077000" cy="7695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Calibri"/>
                          <a:ea typeface="Calibri"/>
                          <a:cs typeface="Calibri"/>
                          <a:sym typeface="Calibri"/>
                        </a:rPr>
                        <a:t>Convert input into numerical representations </a:t>
                      </a:r>
                      <a:endParaRPr b="0" i="0" sz="1100" u="none" cap="none" strike="noStrike">
                        <a:solidFill>
                          <a:srgbClr val="595959"/>
                        </a:solidFill>
                        <a:latin typeface="Calibri"/>
                        <a:ea typeface="Calibri"/>
                        <a:cs typeface="Calibri"/>
                        <a:sym typeface="Calibri"/>
                      </a:endParaRPr>
                    </a:p>
                  </p:txBody>
                </p:sp>
                <p:grpSp>
                  <p:nvGrpSpPr>
                    <p:cNvPr id="841" name="Google Shape;841;p21"/>
                    <p:cNvGrpSpPr/>
                    <p:nvPr/>
                  </p:nvGrpSpPr>
                  <p:grpSpPr>
                    <a:xfrm>
                      <a:off x="3152170" y="3331812"/>
                      <a:ext cx="357359" cy="357391"/>
                      <a:chOff x="5771483" y="1515787"/>
                      <a:chExt cx="357359" cy="357391"/>
                    </a:xfrm>
                  </p:grpSpPr>
                  <p:sp>
                    <p:nvSpPr>
                      <p:cNvPr id="842" name="Google Shape;842;p21"/>
                      <p:cNvSpPr/>
                      <p:nvPr/>
                    </p:nvSpPr>
                    <p:spPr>
                      <a:xfrm>
                        <a:off x="5771483" y="1515787"/>
                        <a:ext cx="357359" cy="357391"/>
                      </a:xfrm>
                      <a:custGeom>
                        <a:rect b="b" l="l" r="r" t="t"/>
                        <a:pathLst>
                          <a:path extrusionOk="0" h="11229" w="11228">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1"/>
                      <p:cNvSpPr/>
                      <p:nvPr/>
                    </p:nvSpPr>
                    <p:spPr>
                      <a:xfrm>
                        <a:off x="5837429" y="1583070"/>
                        <a:ext cx="185713" cy="183613"/>
                      </a:xfrm>
                      <a:custGeom>
                        <a:rect b="b" l="l" r="r" t="t"/>
                        <a:pathLst>
                          <a:path extrusionOk="0" h="5769" w="5835">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1"/>
                      <p:cNvSpPr/>
                      <p:nvPr/>
                    </p:nvSpPr>
                    <p:spPr>
                      <a:xfrm>
                        <a:off x="5876068" y="1616584"/>
                        <a:ext cx="186859" cy="189501"/>
                      </a:xfrm>
                      <a:custGeom>
                        <a:rect b="b" l="l" r="r" t="t"/>
                        <a:pathLst>
                          <a:path extrusionOk="0" h="5954" w="5871">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1"/>
                      <p:cNvSpPr/>
                      <p:nvPr/>
                    </p:nvSpPr>
                    <p:spPr>
                      <a:xfrm>
                        <a:off x="5928360" y="1644624"/>
                        <a:ext cx="45131" cy="16328"/>
                      </a:xfrm>
                      <a:custGeom>
                        <a:rect b="b" l="l" r="r" t="t"/>
                        <a:pathLst>
                          <a:path extrusionOk="0" h="513" w="1418">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46" name="Google Shape;846;p21"/>
                  <p:cNvGrpSpPr/>
                  <p:nvPr/>
                </p:nvGrpSpPr>
                <p:grpSpPr>
                  <a:xfrm>
                    <a:off x="115350" y="1673275"/>
                    <a:ext cx="2669146" cy="2676916"/>
                    <a:chOff x="115350" y="1673275"/>
                    <a:chExt cx="2669146" cy="2676916"/>
                  </a:xfrm>
                </p:grpSpPr>
                <p:sp>
                  <p:nvSpPr>
                    <p:cNvPr id="847" name="Google Shape;847;p21"/>
                    <p:cNvSpPr/>
                    <p:nvPr/>
                  </p:nvSpPr>
                  <p:spPr>
                    <a:xfrm>
                      <a:off x="1264699" y="1891045"/>
                      <a:ext cx="1519797" cy="1851396"/>
                    </a:xfrm>
                    <a:custGeom>
                      <a:rect b="b" l="l" r="r" t="t"/>
                      <a:pathLst>
                        <a:path extrusionOk="0" h="21497" w="21600">
                          <a:moveTo>
                            <a:pt x="21600" y="12866"/>
                          </a:moveTo>
                          <a:lnTo>
                            <a:pt x="21600" y="0"/>
                          </a:lnTo>
                          <a:lnTo>
                            <a:pt x="8693" y="0"/>
                          </a:lnTo>
                          <a:cubicBezTo>
                            <a:pt x="3890" y="0"/>
                            <a:pt x="0" y="2879"/>
                            <a:pt x="0" y="6433"/>
                          </a:cubicBezTo>
                          <a:lnTo>
                            <a:pt x="0" y="6433"/>
                          </a:lnTo>
                          <a:cubicBezTo>
                            <a:pt x="0" y="9988"/>
                            <a:pt x="3890" y="12866"/>
                            <a:pt x="8693" y="12866"/>
                          </a:cubicBezTo>
                          <a:lnTo>
                            <a:pt x="11478" y="12866"/>
                          </a:lnTo>
                          <a:cubicBezTo>
                            <a:pt x="12686" y="12866"/>
                            <a:pt x="13658" y="13586"/>
                            <a:pt x="13658" y="14480"/>
                          </a:cubicBezTo>
                          <a:lnTo>
                            <a:pt x="13658" y="14524"/>
                          </a:lnTo>
                          <a:cubicBezTo>
                            <a:pt x="13658" y="15167"/>
                            <a:pt x="13143" y="15734"/>
                            <a:pt x="12362" y="15996"/>
                          </a:cubicBezTo>
                          <a:cubicBezTo>
                            <a:pt x="10962" y="16464"/>
                            <a:pt x="10019" y="17511"/>
                            <a:pt x="10063" y="18721"/>
                          </a:cubicBezTo>
                          <a:cubicBezTo>
                            <a:pt x="10137" y="20183"/>
                            <a:pt x="11728" y="21393"/>
                            <a:pt x="13703" y="21491"/>
                          </a:cubicBezTo>
                          <a:cubicBezTo>
                            <a:pt x="15957" y="21600"/>
                            <a:pt x="17843" y="20270"/>
                            <a:pt x="17843" y="18623"/>
                          </a:cubicBezTo>
                          <a:cubicBezTo>
                            <a:pt x="17843" y="17446"/>
                            <a:pt x="16885" y="16432"/>
                            <a:pt x="15530" y="15996"/>
                          </a:cubicBezTo>
                          <a:cubicBezTo>
                            <a:pt x="14749" y="15745"/>
                            <a:pt x="14262" y="15156"/>
                            <a:pt x="14262" y="14524"/>
                          </a:cubicBezTo>
                          <a:lnTo>
                            <a:pt x="14262" y="14480"/>
                          </a:lnTo>
                          <a:cubicBezTo>
                            <a:pt x="14262" y="13586"/>
                            <a:pt x="15235" y="12866"/>
                            <a:pt x="16443" y="12866"/>
                          </a:cubicBezTo>
                          <a:lnTo>
                            <a:pt x="21600" y="12866"/>
                          </a:lnTo>
                          <a:close/>
                        </a:path>
                      </a:pathLst>
                    </a:custGeom>
                    <a:solidFill>
                      <a:srgbClr val="76A5A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p21"/>
                    <p:cNvSpPr txBox="1"/>
                    <p:nvPr/>
                  </p:nvSpPr>
                  <p:spPr>
                    <a:xfrm>
                      <a:off x="1786376" y="3826918"/>
                      <a:ext cx="873523" cy="523273"/>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A5C84"/>
                          </a:solidFill>
                          <a:latin typeface="Calibri"/>
                          <a:ea typeface="Calibri"/>
                          <a:cs typeface="Calibri"/>
                          <a:sym typeface="Calibri"/>
                        </a:rPr>
                        <a:t>User inputs Preferences</a:t>
                      </a:r>
                      <a:endParaRPr b="0" i="0" sz="800" u="none" cap="none" strike="noStrike">
                        <a:solidFill>
                          <a:srgbClr val="000000"/>
                        </a:solidFill>
                        <a:latin typeface="Arial"/>
                        <a:ea typeface="Arial"/>
                        <a:cs typeface="Arial"/>
                        <a:sym typeface="Arial"/>
                      </a:endParaRPr>
                    </a:p>
                  </p:txBody>
                </p:sp>
                <p:sp>
                  <p:nvSpPr>
                    <p:cNvPr id="849" name="Google Shape;849;p21"/>
                    <p:cNvSpPr txBox="1"/>
                    <p:nvPr/>
                  </p:nvSpPr>
                  <p:spPr>
                    <a:xfrm>
                      <a:off x="1471875" y="2196500"/>
                      <a:ext cx="1188000" cy="582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Mood goal</a:t>
                      </a:r>
                      <a:endParaRPr b="0" i="0" sz="1200" u="none" cap="none" strike="noStrike">
                        <a:solidFill>
                          <a:srgbClr val="595959"/>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Genre</a:t>
                      </a:r>
                      <a:endParaRPr b="0" i="0" sz="1200" u="none" cap="none" strike="noStrike">
                        <a:solidFill>
                          <a:srgbClr val="595959"/>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grpSp>
                  <p:nvGrpSpPr>
                    <p:cNvPr id="850" name="Google Shape;850;p21"/>
                    <p:cNvGrpSpPr/>
                    <p:nvPr/>
                  </p:nvGrpSpPr>
                  <p:grpSpPr>
                    <a:xfrm>
                      <a:off x="2053796" y="3290027"/>
                      <a:ext cx="357363" cy="357393"/>
                      <a:chOff x="7954213" y="4284365"/>
                      <a:chExt cx="370631" cy="351315"/>
                    </a:xfrm>
                  </p:grpSpPr>
                  <p:sp>
                    <p:nvSpPr>
                      <p:cNvPr id="851" name="Google Shape;851;p21"/>
                      <p:cNvSpPr/>
                      <p:nvPr/>
                    </p:nvSpPr>
                    <p:spPr>
                      <a:xfrm>
                        <a:off x="7954213" y="4588668"/>
                        <a:ext cx="11394" cy="47009"/>
                      </a:xfrm>
                      <a:custGeom>
                        <a:rect b="b" l="l" r="r" t="t"/>
                        <a:pathLst>
                          <a:path extrusionOk="0" h="1477" w="358">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1"/>
                      <p:cNvSpPr/>
                      <p:nvPr/>
                    </p:nvSpPr>
                    <p:spPr>
                      <a:xfrm>
                        <a:off x="8090243" y="4284365"/>
                        <a:ext cx="234601" cy="196344"/>
                      </a:xfrm>
                      <a:custGeom>
                        <a:rect b="b" l="l" r="r" t="t"/>
                        <a:pathLst>
                          <a:path extrusionOk="0" h="6169" w="7371">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1"/>
                      <p:cNvSpPr/>
                      <p:nvPr/>
                    </p:nvSpPr>
                    <p:spPr>
                      <a:xfrm>
                        <a:off x="8145591" y="4309382"/>
                        <a:ext cx="136063" cy="135299"/>
                      </a:xfrm>
                      <a:custGeom>
                        <a:rect b="b" l="l" r="r" t="t"/>
                        <a:pathLst>
                          <a:path extrusionOk="0" h="4251" w="4275">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1"/>
                      <p:cNvSpPr/>
                      <p:nvPr/>
                    </p:nvSpPr>
                    <p:spPr>
                      <a:xfrm>
                        <a:off x="7963982" y="4432525"/>
                        <a:ext cx="234606" cy="203155"/>
                      </a:xfrm>
                      <a:custGeom>
                        <a:rect b="b" l="l" r="r" t="t"/>
                        <a:pathLst>
                          <a:path extrusionOk="0" h="6383" w="6704">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55" name="Google Shape;855;p21"/>
                    <p:cNvPicPr preferRelativeResize="0"/>
                    <p:nvPr/>
                  </p:nvPicPr>
                  <p:blipFill rotWithShape="1">
                    <a:blip r:embed="rId7">
                      <a:alphaModFix amt="54000"/>
                    </a:blip>
                    <a:srcRect b="-3179" l="0" r="0" t="-3168"/>
                    <a:stretch/>
                  </p:blipFill>
                  <p:spPr>
                    <a:xfrm>
                      <a:off x="115350" y="1673275"/>
                      <a:ext cx="1187999" cy="1411825"/>
                    </a:xfrm>
                    <a:prstGeom prst="rect">
                      <a:avLst/>
                    </a:prstGeom>
                    <a:noFill/>
                    <a:ln>
                      <a:noFill/>
                    </a:ln>
                  </p:spPr>
                </p:pic>
              </p:grpSp>
            </p:grpSp>
          </p:gr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grpSp>
        <p:nvGrpSpPr>
          <p:cNvPr id="861" name="Google Shape;861;p22"/>
          <p:cNvGrpSpPr/>
          <p:nvPr/>
        </p:nvGrpSpPr>
        <p:grpSpPr>
          <a:xfrm>
            <a:off x="792573" y="839625"/>
            <a:ext cx="1498062" cy="1711897"/>
            <a:chOff x="929573" y="877363"/>
            <a:chExt cx="1498062" cy="1711897"/>
          </a:xfrm>
        </p:grpSpPr>
        <p:sp>
          <p:nvSpPr>
            <p:cNvPr id="862" name="Google Shape;862;p22"/>
            <p:cNvSpPr/>
            <p:nvPr/>
          </p:nvSpPr>
          <p:spPr>
            <a:xfrm>
              <a:off x="994000" y="937675"/>
              <a:ext cx="1369200" cy="1318500"/>
            </a:xfrm>
            <a:prstGeom prst="ellipse">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3" name="Google Shape;863;p22"/>
            <p:cNvGrpSpPr/>
            <p:nvPr/>
          </p:nvGrpSpPr>
          <p:grpSpPr>
            <a:xfrm>
              <a:off x="929573" y="877363"/>
              <a:ext cx="1498062" cy="1711897"/>
              <a:chOff x="385173" y="937685"/>
              <a:chExt cx="2655668" cy="3236711"/>
            </a:xfrm>
          </p:grpSpPr>
          <p:grpSp>
            <p:nvGrpSpPr>
              <p:cNvPr id="864" name="Google Shape;864;p22"/>
              <p:cNvGrpSpPr/>
              <p:nvPr/>
            </p:nvGrpSpPr>
            <p:grpSpPr>
              <a:xfrm>
                <a:off x="385173" y="937685"/>
                <a:ext cx="2655668" cy="2655667"/>
                <a:chOff x="385173" y="937685"/>
                <a:chExt cx="2655668" cy="2655667"/>
              </a:xfrm>
            </p:grpSpPr>
            <p:sp>
              <p:nvSpPr>
                <p:cNvPr id="865" name="Google Shape;865;p22"/>
                <p:cNvSpPr/>
                <p:nvPr/>
              </p:nvSpPr>
              <p:spPr>
                <a:xfrm>
                  <a:off x="385173" y="937685"/>
                  <a:ext cx="2655668" cy="2655667"/>
                </a:xfrm>
                <a:custGeom>
                  <a:rect b="b" l="l" r="r" t="t"/>
                  <a:pathLst>
                    <a:path extrusionOk="0" h="3540890" w="3540890">
                      <a:moveTo>
                        <a:pt x="1156720" y="397608"/>
                      </a:moveTo>
                      <a:cubicBezTo>
                        <a:pt x="1045681" y="397608"/>
                        <a:pt x="941098" y="456462"/>
                        <a:pt x="888735" y="554468"/>
                      </a:cubicBezTo>
                      <a:lnTo>
                        <a:pt x="274292" y="1613586"/>
                      </a:lnTo>
                      <a:cubicBezTo>
                        <a:pt x="221929" y="1711592"/>
                        <a:pt x="221929" y="1829300"/>
                        <a:pt x="274292" y="1927305"/>
                      </a:cubicBezTo>
                      <a:lnTo>
                        <a:pt x="888735" y="2986424"/>
                      </a:lnTo>
                      <a:cubicBezTo>
                        <a:pt x="947554" y="3084429"/>
                        <a:pt x="1045681" y="3143283"/>
                        <a:pt x="1156720" y="3143283"/>
                      </a:cubicBezTo>
                      <a:lnTo>
                        <a:pt x="2379293" y="3143283"/>
                      </a:lnTo>
                      <a:cubicBezTo>
                        <a:pt x="2490476" y="3143283"/>
                        <a:pt x="2595059" y="3084429"/>
                        <a:pt x="2647278" y="2986424"/>
                      </a:cubicBezTo>
                      <a:lnTo>
                        <a:pt x="3261865" y="1927305"/>
                      </a:lnTo>
                      <a:cubicBezTo>
                        <a:pt x="3320684" y="1829300"/>
                        <a:pt x="3320684" y="1711592"/>
                        <a:pt x="3261865" y="1613586"/>
                      </a:cubicBezTo>
                      <a:lnTo>
                        <a:pt x="2647278" y="554468"/>
                      </a:lnTo>
                      <a:cubicBezTo>
                        <a:pt x="2588459" y="456462"/>
                        <a:pt x="2490476" y="397608"/>
                        <a:pt x="2379293" y="397608"/>
                      </a:cubicBezTo>
                      <a:close/>
                      <a:moveTo>
                        <a:pt x="0" y="0"/>
                      </a:moveTo>
                      <a:lnTo>
                        <a:pt x="3540890" y="0"/>
                      </a:lnTo>
                      <a:lnTo>
                        <a:pt x="3540890" y="3540890"/>
                      </a:lnTo>
                      <a:lnTo>
                        <a:pt x="0" y="3540890"/>
                      </a:lnTo>
                      <a:close/>
                    </a:path>
                  </a:pathLst>
                </a:custGeom>
                <a:solidFill>
                  <a:srgbClr val="F1EFF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66" name="Google Shape;866;p22"/>
                <p:cNvSpPr/>
                <p:nvPr/>
              </p:nvSpPr>
              <p:spPr>
                <a:xfrm>
                  <a:off x="982520" y="1610695"/>
                  <a:ext cx="1464759" cy="1309662"/>
                </a:xfrm>
                <a:custGeom>
                  <a:rect b="b" l="l" r="r" t="t"/>
                  <a:pathLst>
                    <a:path extrusionOk="0" h="21600" w="21406">
                      <a:moveTo>
                        <a:pt x="274" y="12034"/>
                      </a:moveTo>
                      <a:lnTo>
                        <a:pt x="4557" y="20366"/>
                      </a:lnTo>
                      <a:cubicBezTo>
                        <a:pt x="4967" y="21137"/>
                        <a:pt x="5651" y="21600"/>
                        <a:pt x="6425" y="21600"/>
                      </a:cubicBezTo>
                      <a:lnTo>
                        <a:pt x="14947" y="21600"/>
                      </a:lnTo>
                      <a:cubicBezTo>
                        <a:pt x="15722" y="21600"/>
                        <a:pt x="16451" y="21137"/>
                        <a:pt x="16815" y="20366"/>
                      </a:cubicBezTo>
                      <a:lnTo>
                        <a:pt x="21099" y="12034"/>
                      </a:lnTo>
                      <a:cubicBezTo>
                        <a:pt x="21509" y="11263"/>
                        <a:pt x="21509" y="10337"/>
                        <a:pt x="21099" y="9566"/>
                      </a:cubicBezTo>
                      <a:lnTo>
                        <a:pt x="16815" y="1234"/>
                      </a:lnTo>
                      <a:cubicBezTo>
                        <a:pt x="16405" y="463"/>
                        <a:pt x="15722" y="0"/>
                        <a:pt x="14947" y="0"/>
                      </a:cubicBezTo>
                      <a:lnTo>
                        <a:pt x="6425" y="0"/>
                      </a:lnTo>
                      <a:cubicBezTo>
                        <a:pt x="5651" y="0"/>
                        <a:pt x="4922" y="463"/>
                        <a:pt x="4557" y="1234"/>
                      </a:cubicBezTo>
                      <a:lnTo>
                        <a:pt x="274" y="9566"/>
                      </a:lnTo>
                      <a:cubicBezTo>
                        <a:pt x="-91" y="10337"/>
                        <a:pt x="-91" y="11263"/>
                        <a:pt x="274" y="12034"/>
                      </a:cubicBezTo>
                      <a:close/>
                    </a:path>
                  </a:pathLst>
                </a:custGeom>
                <a:solidFill>
                  <a:srgbClr val="F1EFF0"/>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chemeClr val="dk2"/>
                      </a:solidFill>
                      <a:latin typeface="Calibri"/>
                      <a:ea typeface="Calibri"/>
                      <a:cs typeface="Calibri"/>
                      <a:sym typeface="Calibri"/>
                    </a:rPr>
                    <a:t>73%</a:t>
                  </a:r>
                  <a:endParaRPr b="1" i="0" sz="2100" u="none" cap="none" strike="noStrike">
                    <a:solidFill>
                      <a:schemeClr val="dk2"/>
                    </a:solidFill>
                    <a:latin typeface="Calibri"/>
                    <a:ea typeface="Calibri"/>
                    <a:cs typeface="Calibri"/>
                    <a:sym typeface="Calibri"/>
                  </a:endParaRPr>
                </a:p>
              </p:txBody>
            </p:sp>
          </p:grpSp>
          <p:sp>
            <p:nvSpPr>
              <p:cNvPr id="867" name="Google Shape;867;p22"/>
              <p:cNvSpPr txBox="1"/>
              <p:nvPr/>
            </p:nvSpPr>
            <p:spPr>
              <a:xfrm>
                <a:off x="613309" y="3519496"/>
                <a:ext cx="2194500" cy="654900"/>
              </a:xfrm>
              <a:prstGeom prst="rect">
                <a:avLst/>
              </a:prstGeom>
              <a:noFill/>
              <a:ln>
                <a:noFill/>
              </a:ln>
            </p:spPr>
            <p:txBody>
              <a:bodyPr anchorCtr="0" anchor="b" bIns="34275" lIns="0" spcFirstLastPara="1" rIns="0"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Calibri"/>
                    <a:ea typeface="Calibri"/>
                    <a:cs typeface="Calibri"/>
                    <a:sym typeface="Calibri"/>
                  </a:rPr>
                  <a:t>Baseline</a:t>
                </a:r>
                <a:endParaRPr b="0" i="0" sz="1100" u="none" cap="none" strike="noStrike">
                  <a:solidFill>
                    <a:schemeClr val="dk2"/>
                  </a:solidFill>
                  <a:latin typeface="Arial"/>
                  <a:ea typeface="Arial"/>
                  <a:cs typeface="Arial"/>
                  <a:sym typeface="Arial"/>
                </a:endParaRPr>
              </a:p>
            </p:txBody>
          </p:sp>
        </p:grpSp>
      </p:grpSp>
      <p:grpSp>
        <p:nvGrpSpPr>
          <p:cNvPr id="868" name="Google Shape;868;p22"/>
          <p:cNvGrpSpPr/>
          <p:nvPr/>
        </p:nvGrpSpPr>
        <p:grpSpPr>
          <a:xfrm>
            <a:off x="855475" y="2790975"/>
            <a:ext cx="1337999" cy="1760300"/>
            <a:chOff x="855475" y="2790975"/>
            <a:chExt cx="1337999" cy="1760300"/>
          </a:xfrm>
        </p:grpSpPr>
        <p:sp>
          <p:nvSpPr>
            <p:cNvPr id="869" name="Google Shape;869;p22"/>
            <p:cNvSpPr/>
            <p:nvPr/>
          </p:nvSpPr>
          <p:spPr>
            <a:xfrm>
              <a:off x="855475" y="2790975"/>
              <a:ext cx="1326000" cy="13185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2"/>
            <p:cNvSpPr txBox="1"/>
            <p:nvPr/>
          </p:nvSpPr>
          <p:spPr>
            <a:xfrm>
              <a:off x="867474" y="4205075"/>
              <a:ext cx="1326000" cy="346200"/>
            </a:xfrm>
            <a:prstGeom prst="rect">
              <a:avLst/>
            </a:prstGeom>
            <a:noFill/>
            <a:ln>
              <a:noFill/>
            </a:ln>
          </p:spPr>
          <p:txBody>
            <a:bodyPr anchorCtr="0" anchor="b" bIns="34275" lIns="0" spcFirstLastPara="1" rIns="0"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Calibri"/>
                  <a:ea typeface="Calibri"/>
                  <a:cs typeface="Calibri"/>
                  <a:sym typeface="Calibri"/>
                </a:rPr>
                <a:t>Our Model</a:t>
              </a:r>
              <a:endParaRPr b="0" i="0" sz="1100" u="none" cap="none" strike="noStrike">
                <a:solidFill>
                  <a:schemeClr val="dk2"/>
                </a:solidFill>
                <a:latin typeface="Arial"/>
                <a:ea typeface="Arial"/>
                <a:cs typeface="Arial"/>
                <a:sym typeface="Arial"/>
              </a:endParaRPr>
            </a:p>
          </p:txBody>
        </p:sp>
        <p:sp>
          <p:nvSpPr>
            <p:cNvPr id="871" name="Google Shape;871;p22"/>
            <p:cNvSpPr/>
            <p:nvPr/>
          </p:nvSpPr>
          <p:spPr>
            <a:xfrm>
              <a:off x="1117729" y="3087374"/>
              <a:ext cx="801494" cy="725706"/>
            </a:xfrm>
            <a:custGeom>
              <a:rect b="b" l="l" r="r" t="t"/>
              <a:pathLst>
                <a:path extrusionOk="0" h="21600" w="21406">
                  <a:moveTo>
                    <a:pt x="274" y="12034"/>
                  </a:moveTo>
                  <a:lnTo>
                    <a:pt x="4557" y="20366"/>
                  </a:lnTo>
                  <a:cubicBezTo>
                    <a:pt x="4967" y="21137"/>
                    <a:pt x="5651" y="21600"/>
                    <a:pt x="6425" y="21600"/>
                  </a:cubicBezTo>
                  <a:lnTo>
                    <a:pt x="14947" y="21600"/>
                  </a:lnTo>
                  <a:cubicBezTo>
                    <a:pt x="15722" y="21600"/>
                    <a:pt x="16451" y="21137"/>
                    <a:pt x="16815" y="20366"/>
                  </a:cubicBezTo>
                  <a:lnTo>
                    <a:pt x="21099" y="12034"/>
                  </a:lnTo>
                  <a:cubicBezTo>
                    <a:pt x="21509" y="11263"/>
                    <a:pt x="21509" y="10337"/>
                    <a:pt x="21099" y="9566"/>
                  </a:cubicBezTo>
                  <a:lnTo>
                    <a:pt x="16815" y="1234"/>
                  </a:lnTo>
                  <a:cubicBezTo>
                    <a:pt x="16405" y="463"/>
                    <a:pt x="15722" y="0"/>
                    <a:pt x="14947" y="0"/>
                  </a:cubicBezTo>
                  <a:lnTo>
                    <a:pt x="6425" y="0"/>
                  </a:lnTo>
                  <a:cubicBezTo>
                    <a:pt x="5651" y="0"/>
                    <a:pt x="4922" y="463"/>
                    <a:pt x="4557" y="1234"/>
                  </a:cubicBezTo>
                  <a:lnTo>
                    <a:pt x="274" y="9566"/>
                  </a:lnTo>
                  <a:cubicBezTo>
                    <a:pt x="-91" y="10337"/>
                    <a:pt x="-91" y="11263"/>
                    <a:pt x="274" y="12034"/>
                  </a:cubicBezTo>
                  <a:close/>
                </a:path>
              </a:pathLst>
            </a:custGeom>
            <a:solidFill>
              <a:srgbClr val="F1EFF0"/>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C96F07"/>
                  </a:solidFill>
                  <a:latin typeface="Calibri"/>
                  <a:ea typeface="Calibri"/>
                  <a:cs typeface="Calibri"/>
                  <a:sym typeface="Calibri"/>
                </a:rPr>
                <a:t>79%</a:t>
              </a:r>
              <a:endParaRPr b="1" i="0" sz="2100" u="none" cap="none" strike="noStrike">
                <a:solidFill>
                  <a:srgbClr val="C96F07"/>
                </a:solidFill>
                <a:latin typeface="Calibri"/>
                <a:ea typeface="Calibri"/>
                <a:cs typeface="Calibri"/>
                <a:sym typeface="Calibri"/>
              </a:endParaRPr>
            </a:p>
          </p:txBody>
        </p:sp>
      </p:grpSp>
      <p:sp>
        <p:nvSpPr>
          <p:cNvPr id="872" name="Google Shape;872;p22"/>
          <p:cNvSpPr/>
          <p:nvPr/>
        </p:nvSpPr>
        <p:spPr>
          <a:xfrm>
            <a:off x="792586" y="2715497"/>
            <a:ext cx="1451765" cy="1469469"/>
          </a:xfrm>
          <a:custGeom>
            <a:rect b="b" l="l" r="r" t="t"/>
            <a:pathLst>
              <a:path extrusionOk="0" h="3540890" w="3540890">
                <a:moveTo>
                  <a:pt x="1156720" y="397608"/>
                </a:moveTo>
                <a:cubicBezTo>
                  <a:pt x="1045681" y="397608"/>
                  <a:pt x="941098" y="456462"/>
                  <a:pt x="888735" y="554468"/>
                </a:cubicBezTo>
                <a:lnTo>
                  <a:pt x="274292" y="1613586"/>
                </a:lnTo>
                <a:cubicBezTo>
                  <a:pt x="221929" y="1711592"/>
                  <a:pt x="221929" y="1829300"/>
                  <a:pt x="274292" y="1927305"/>
                </a:cubicBezTo>
                <a:lnTo>
                  <a:pt x="888735" y="2986424"/>
                </a:lnTo>
                <a:cubicBezTo>
                  <a:pt x="947554" y="3084429"/>
                  <a:pt x="1045681" y="3143283"/>
                  <a:pt x="1156720" y="3143283"/>
                </a:cubicBezTo>
                <a:lnTo>
                  <a:pt x="2379293" y="3143283"/>
                </a:lnTo>
                <a:cubicBezTo>
                  <a:pt x="2490476" y="3143283"/>
                  <a:pt x="2595059" y="3084429"/>
                  <a:pt x="2647278" y="2986424"/>
                </a:cubicBezTo>
                <a:lnTo>
                  <a:pt x="3261865" y="1927305"/>
                </a:lnTo>
                <a:cubicBezTo>
                  <a:pt x="3320684" y="1829300"/>
                  <a:pt x="3320684" y="1711592"/>
                  <a:pt x="3261865" y="1613586"/>
                </a:cubicBezTo>
                <a:lnTo>
                  <a:pt x="2647278" y="554468"/>
                </a:lnTo>
                <a:cubicBezTo>
                  <a:pt x="2588459" y="456462"/>
                  <a:pt x="2490476" y="397608"/>
                  <a:pt x="2379293" y="397608"/>
                </a:cubicBezTo>
                <a:close/>
                <a:moveTo>
                  <a:pt x="0" y="0"/>
                </a:moveTo>
                <a:lnTo>
                  <a:pt x="3540890" y="0"/>
                </a:lnTo>
                <a:lnTo>
                  <a:pt x="3540890" y="3540890"/>
                </a:lnTo>
                <a:lnTo>
                  <a:pt x="0" y="3540890"/>
                </a:lnTo>
                <a:close/>
              </a:path>
            </a:pathLst>
          </a:custGeom>
          <a:solidFill>
            <a:srgbClr val="F1EFF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873" name="Google Shape;873;p22"/>
          <p:cNvPicPr preferRelativeResize="0"/>
          <p:nvPr/>
        </p:nvPicPr>
        <p:blipFill rotWithShape="1">
          <a:blip r:embed="rId3">
            <a:alphaModFix/>
          </a:blip>
          <a:srcRect b="0" l="0" r="0" t="0"/>
          <a:stretch/>
        </p:blipFill>
        <p:spPr>
          <a:xfrm flipH="1" rot="10800000">
            <a:off x="8712775" y="-936701"/>
            <a:ext cx="2065051" cy="1874376"/>
          </a:xfrm>
          <a:prstGeom prst="rect">
            <a:avLst/>
          </a:prstGeom>
          <a:noFill/>
          <a:ln>
            <a:noFill/>
          </a:ln>
        </p:spPr>
      </p:pic>
      <p:pic>
        <p:nvPicPr>
          <p:cNvPr id="874" name="Google Shape;874;p22"/>
          <p:cNvPicPr preferRelativeResize="0"/>
          <p:nvPr/>
        </p:nvPicPr>
        <p:blipFill rotWithShape="1">
          <a:blip r:embed="rId3">
            <a:alphaModFix/>
          </a:blip>
          <a:srcRect b="0" l="0" r="0" t="0"/>
          <a:stretch/>
        </p:blipFill>
        <p:spPr>
          <a:xfrm flipH="1">
            <a:off x="-1679876" y="3593350"/>
            <a:ext cx="2065051" cy="1738252"/>
          </a:xfrm>
          <a:prstGeom prst="rect">
            <a:avLst/>
          </a:prstGeom>
          <a:noFill/>
          <a:ln>
            <a:noFill/>
          </a:ln>
        </p:spPr>
      </p:pic>
      <p:sp>
        <p:nvSpPr>
          <p:cNvPr id="875" name="Google Shape;875;p22"/>
          <p:cNvSpPr txBox="1"/>
          <p:nvPr/>
        </p:nvSpPr>
        <p:spPr>
          <a:xfrm>
            <a:off x="1417175" y="152425"/>
            <a:ext cx="61857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Roboto Medium"/>
                <a:ea typeface="Roboto Medium"/>
                <a:cs typeface="Roboto Medium"/>
                <a:sym typeface="Roboto Medium"/>
              </a:rPr>
              <a:t>Evaluation results and error analysis </a:t>
            </a:r>
            <a:endParaRPr b="0" i="0" sz="2200" u="none" cap="none" strike="noStrike">
              <a:solidFill>
                <a:schemeClr val="dk2"/>
              </a:solidFill>
              <a:latin typeface="Roboto Medium"/>
              <a:ea typeface="Roboto Medium"/>
              <a:cs typeface="Roboto Medium"/>
              <a:sym typeface="Roboto Medium"/>
            </a:endParaRPr>
          </a:p>
        </p:txBody>
      </p:sp>
      <p:sp>
        <p:nvSpPr>
          <p:cNvPr id="876" name="Google Shape;87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77" name="Google Shape;877;p22"/>
          <p:cNvPicPr preferRelativeResize="0"/>
          <p:nvPr/>
        </p:nvPicPr>
        <p:blipFill rotWithShape="1">
          <a:blip r:embed="rId4">
            <a:alphaModFix/>
          </a:blip>
          <a:srcRect b="0" l="0" r="0" t="0"/>
          <a:stretch/>
        </p:blipFill>
        <p:spPr>
          <a:xfrm>
            <a:off x="3125675" y="777150"/>
            <a:ext cx="5523325" cy="410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23"/>
          <p:cNvPicPr preferRelativeResize="0"/>
          <p:nvPr/>
        </p:nvPicPr>
        <p:blipFill rotWithShape="1">
          <a:blip r:embed="rId3">
            <a:alphaModFix/>
          </a:blip>
          <a:srcRect b="0" l="0" r="0" t="0"/>
          <a:stretch/>
        </p:blipFill>
        <p:spPr>
          <a:xfrm flipH="1" rot="5400000">
            <a:off x="6133638" y="1374199"/>
            <a:ext cx="2562727" cy="2624950"/>
          </a:xfrm>
          <a:prstGeom prst="rect">
            <a:avLst/>
          </a:prstGeom>
          <a:noFill/>
          <a:ln>
            <a:noFill/>
          </a:ln>
        </p:spPr>
      </p:pic>
      <p:sp>
        <p:nvSpPr>
          <p:cNvPr id="883" name="Google Shape;883;p23"/>
          <p:cNvSpPr/>
          <p:nvPr/>
        </p:nvSpPr>
        <p:spPr>
          <a:xfrm>
            <a:off x="1529150" y="1406500"/>
            <a:ext cx="6423900" cy="255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84" name="Google Shape;884;p23"/>
          <p:cNvGraphicFramePr/>
          <p:nvPr/>
        </p:nvGraphicFramePr>
        <p:xfrm>
          <a:off x="1523225" y="1190125"/>
          <a:ext cx="3000000" cy="3000000"/>
        </p:xfrm>
        <a:graphic>
          <a:graphicData uri="http://schemas.openxmlformats.org/drawingml/2006/table">
            <a:tbl>
              <a:tblPr>
                <a:noFill/>
                <a:tableStyleId>{8DECAB06-DF09-4327-B292-815ECD28A45C}</a:tableStyleId>
              </a:tblPr>
              <a:tblGrid>
                <a:gridCol w="2141275"/>
                <a:gridCol w="2141275"/>
                <a:gridCol w="2141275"/>
              </a:tblGrid>
              <a:tr h="4348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latin typeface="Roboto"/>
                          <a:ea typeface="Roboto"/>
                          <a:cs typeface="Roboto"/>
                          <a:sym typeface="Roboto"/>
                        </a:rPr>
                        <a:t>Recommended Tracks</a:t>
                      </a:r>
                      <a:endParaRPr b="1" sz="1400" u="none" cap="none" strike="noStrike">
                        <a:solidFill>
                          <a:schemeClr val="dk2"/>
                        </a:solidFill>
                        <a:latin typeface="Roboto"/>
                        <a:ea typeface="Roboto"/>
                        <a:cs typeface="Roboto"/>
                        <a:sym typeface="Roboto"/>
                      </a:endParaRPr>
                    </a:p>
                  </a:txBody>
                  <a:tcPr marT="91425" marB="91425" marR="91425" marL="91425">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latin typeface="Roboto"/>
                          <a:ea typeface="Roboto"/>
                          <a:cs typeface="Roboto"/>
                          <a:sym typeface="Roboto"/>
                        </a:rPr>
                        <a:t>Associated Mood</a:t>
                      </a:r>
                      <a:endParaRPr b="1" sz="1400" u="none" cap="none" strike="noStrike">
                        <a:solidFill>
                          <a:schemeClr val="dk2"/>
                        </a:solidFill>
                        <a:latin typeface="Roboto"/>
                        <a:ea typeface="Roboto"/>
                        <a:cs typeface="Roboto"/>
                        <a:sym typeface="Roboto"/>
                      </a:endParaRPr>
                    </a:p>
                  </a:txBody>
                  <a:tcPr marT="91425" marB="91425" marR="91425" marL="91425">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latin typeface="Roboto"/>
                          <a:ea typeface="Roboto"/>
                          <a:cs typeface="Roboto"/>
                          <a:sym typeface="Roboto"/>
                        </a:rPr>
                        <a:t>Associated Genre</a:t>
                      </a:r>
                      <a:endParaRPr b="1" sz="1400" u="none" cap="none" strike="noStrike">
                        <a:solidFill>
                          <a:schemeClr val="dk2"/>
                        </a:solidFill>
                        <a:latin typeface="Roboto"/>
                        <a:ea typeface="Roboto"/>
                        <a:cs typeface="Roboto"/>
                        <a:sym typeface="Roboto"/>
                      </a:endParaRPr>
                    </a:p>
                  </a:txBody>
                  <a:tcPr marT="91425" marB="91425" marR="91425" marL="91425">
                    <a:solidFill>
                      <a:schemeClr val="lt2"/>
                    </a:solidFill>
                  </a:tcPr>
                </a:tc>
              </a:tr>
              <a:tr h="434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Wabash Cannonball </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calm</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folk</a:t>
                      </a:r>
                      <a:endParaRPr sz="1400" u="none" cap="none" strike="noStrike">
                        <a:solidFill>
                          <a:schemeClr val="dk2"/>
                        </a:solidFill>
                        <a:latin typeface="Roboto Light"/>
                        <a:ea typeface="Roboto Light"/>
                        <a:cs typeface="Roboto Light"/>
                        <a:sym typeface="Roboto Light"/>
                      </a:endParaRPr>
                    </a:p>
                  </a:txBody>
                  <a:tcPr marT="91425" marB="91425" marR="91425" marL="91425"/>
                </a:tc>
              </a:tr>
              <a:tr h="599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Magic Mirror </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calm</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folk</a:t>
                      </a:r>
                      <a:endParaRPr sz="1400" u="none" cap="none" strike="noStrike">
                        <a:solidFill>
                          <a:schemeClr val="dk2"/>
                        </a:solidFill>
                        <a:latin typeface="Roboto Light"/>
                        <a:ea typeface="Roboto Light"/>
                        <a:cs typeface="Roboto Light"/>
                        <a:sym typeface="Roboto Light"/>
                      </a:endParaRPr>
                    </a:p>
                  </a:txBody>
                  <a:tcPr marT="91425" marB="91425" marR="91425" marL="91425"/>
                </a:tc>
              </a:tr>
              <a:tr h="434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Jungle Blues</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relaxed </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jazz</a:t>
                      </a:r>
                      <a:endParaRPr sz="1400" u="none" cap="none" strike="noStrike">
                        <a:solidFill>
                          <a:schemeClr val="dk2"/>
                        </a:solidFill>
                        <a:latin typeface="Roboto Light"/>
                        <a:ea typeface="Roboto Light"/>
                        <a:cs typeface="Roboto Light"/>
                        <a:sym typeface="Roboto Light"/>
                      </a:endParaRPr>
                    </a:p>
                  </a:txBody>
                  <a:tcPr marT="91425" marB="91425" marR="91425" marL="91425"/>
                </a:tc>
              </a:tr>
              <a:tr h="434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Limbo Rock</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euphoric</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pop</a:t>
                      </a:r>
                      <a:endParaRPr sz="1400" u="none" cap="none" strike="noStrike">
                        <a:solidFill>
                          <a:schemeClr val="dk2"/>
                        </a:solidFill>
                        <a:latin typeface="Roboto Light"/>
                        <a:ea typeface="Roboto Light"/>
                        <a:cs typeface="Roboto Light"/>
                        <a:sym typeface="Roboto Light"/>
                      </a:endParaRPr>
                    </a:p>
                  </a:txBody>
                  <a:tcPr marT="91425" marB="91425" marR="91425" marL="91425"/>
                </a:tc>
              </a:tr>
              <a:tr h="6689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Kolly Haga</a:t>
                      </a:r>
                      <a:endParaRPr sz="1400" u="none" cap="none" strike="noStrike">
                        <a:solidFill>
                          <a:schemeClr val="dk2"/>
                        </a:solidFill>
                        <a:latin typeface="Roboto Light"/>
                        <a:ea typeface="Roboto Light"/>
                        <a:cs typeface="Roboto Light"/>
                        <a:sym typeface="Roboto Light"/>
                      </a:endParaRPr>
                    </a:p>
                  </a:txBody>
                  <a:tcPr marT="91425" marB="91425" marR="91425" marL="91425">
                    <a:solidFill>
                      <a:srgbClr val="F8FAF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sad </a:t>
                      </a:r>
                      <a:endParaRPr sz="1400" u="none" cap="none" strike="noStrike">
                        <a:solidFill>
                          <a:schemeClr val="dk2"/>
                        </a:solidFill>
                        <a:latin typeface="Roboto Light"/>
                        <a:ea typeface="Roboto Light"/>
                        <a:cs typeface="Roboto Light"/>
                        <a:sym typeface="Roboto Light"/>
                      </a:endParaRPr>
                    </a:p>
                  </a:txBody>
                  <a:tcPr marT="91425" marB="91425" marR="91425" marL="91425">
                    <a:solidFill>
                      <a:srgbClr val="F8FAF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folk</a:t>
                      </a:r>
                      <a:endParaRPr sz="1400" u="none" cap="none" strike="noStrike">
                        <a:solidFill>
                          <a:schemeClr val="dk2"/>
                        </a:solidFill>
                        <a:latin typeface="Roboto Light"/>
                        <a:ea typeface="Roboto Light"/>
                        <a:cs typeface="Roboto Light"/>
                        <a:sym typeface="Roboto Light"/>
                      </a:endParaRPr>
                    </a:p>
                  </a:txBody>
                  <a:tcPr marT="91425" marB="91425" marR="91425" marL="91425">
                    <a:solidFill>
                      <a:srgbClr val="F8FAFB"/>
                    </a:solidFill>
                  </a:tcPr>
                </a:tc>
              </a:tr>
            </a:tbl>
          </a:graphicData>
        </a:graphic>
      </p:graphicFrame>
      <p:pic>
        <p:nvPicPr>
          <p:cNvPr id="885" name="Google Shape;885;p23"/>
          <p:cNvPicPr preferRelativeResize="0"/>
          <p:nvPr/>
        </p:nvPicPr>
        <p:blipFill rotWithShape="1">
          <a:blip r:embed="rId4">
            <a:alphaModFix amt="80000"/>
          </a:blip>
          <a:srcRect b="0" l="0" r="0" t="0"/>
          <a:stretch/>
        </p:blipFill>
        <p:spPr>
          <a:xfrm>
            <a:off x="115349" y="4261248"/>
            <a:ext cx="548700" cy="795676"/>
          </a:xfrm>
          <a:prstGeom prst="rect">
            <a:avLst/>
          </a:prstGeom>
          <a:noFill/>
          <a:ln>
            <a:noFill/>
          </a:ln>
        </p:spPr>
      </p:pic>
      <p:pic>
        <p:nvPicPr>
          <p:cNvPr id="886" name="Google Shape;886;p23"/>
          <p:cNvPicPr preferRelativeResize="0"/>
          <p:nvPr/>
        </p:nvPicPr>
        <p:blipFill rotWithShape="1">
          <a:blip r:embed="rId3">
            <a:alphaModFix/>
          </a:blip>
          <a:srcRect b="0" l="0" r="0" t="0"/>
          <a:stretch/>
        </p:blipFill>
        <p:spPr>
          <a:xfrm rot="10800000">
            <a:off x="-1847051" y="-218998"/>
            <a:ext cx="2725475" cy="2791648"/>
          </a:xfrm>
          <a:prstGeom prst="rect">
            <a:avLst/>
          </a:prstGeom>
          <a:noFill/>
          <a:ln>
            <a:noFill/>
          </a:ln>
        </p:spPr>
      </p:pic>
      <p:sp>
        <p:nvSpPr>
          <p:cNvPr id="887" name="Google Shape;887;p23"/>
          <p:cNvSpPr txBox="1"/>
          <p:nvPr/>
        </p:nvSpPr>
        <p:spPr>
          <a:xfrm>
            <a:off x="1791550" y="113950"/>
            <a:ext cx="60270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Moosic recommendations: Relaxed and Pop</a:t>
            </a:r>
            <a:endParaRPr b="0" i="0" sz="1800" u="none" cap="none" strike="noStrike">
              <a:solidFill>
                <a:schemeClr val="dk2"/>
              </a:solidFill>
              <a:latin typeface="Roboto Medium"/>
              <a:ea typeface="Roboto Medium"/>
              <a:cs typeface="Roboto Medium"/>
              <a:sym typeface="Roboto Medium"/>
            </a:endParaRPr>
          </a:p>
        </p:txBody>
      </p:sp>
      <p:sp>
        <p:nvSpPr>
          <p:cNvPr id="888" name="Google Shape;88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p24"/>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894" name="Google Shape;894;p24"/>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895" name="Google Shape;895;p24"/>
          <p:cNvSpPr txBox="1"/>
          <p:nvPr/>
        </p:nvSpPr>
        <p:spPr>
          <a:xfrm>
            <a:off x="2967462" y="3540850"/>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User Interface</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896" name="Google Shape;896;p24"/>
          <p:cNvSpPr txBox="1"/>
          <p:nvPr/>
        </p:nvSpPr>
        <p:spPr>
          <a:xfrm>
            <a:off x="2967450" y="1071875"/>
            <a:ext cx="3341400" cy="16407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Web Application</a:t>
            </a:r>
            <a:endParaRPr b="0" i="0" sz="4400" u="none" cap="none" strike="noStrike">
              <a:solidFill>
                <a:schemeClr val="dk2"/>
              </a:solidFill>
              <a:latin typeface="Roboto"/>
              <a:ea typeface="Roboto"/>
              <a:cs typeface="Roboto"/>
              <a:sym typeface="Roboto"/>
            </a:endParaRPr>
          </a:p>
        </p:txBody>
      </p:sp>
      <p:sp>
        <p:nvSpPr>
          <p:cNvPr id="897" name="Google Shape;8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25"/>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903" name="Google Shape;903;p25"/>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904" name="Google Shape;904;p25"/>
          <p:cNvSpPr txBox="1"/>
          <p:nvPr/>
        </p:nvSpPr>
        <p:spPr>
          <a:xfrm>
            <a:off x="2967450" y="3552475"/>
            <a:ext cx="3209100" cy="102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chemeClr val="dk1"/>
              </a:buClr>
              <a:buSzPts val="1100"/>
              <a:buFont typeface="Arial"/>
              <a:buNone/>
            </a:pPr>
            <a:r>
              <a:rPr b="0" i="0" lang="en" sz="1900" u="none" cap="none" strike="noStrike">
                <a:solidFill>
                  <a:schemeClr val="dk2"/>
                </a:solidFill>
                <a:latin typeface="Roboto Thin"/>
                <a:ea typeface="Roboto Thin"/>
                <a:cs typeface="Roboto Thin"/>
                <a:sym typeface="Roboto Thin"/>
              </a:rPr>
              <a:t>Your Mood.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Your Music.</a:t>
            </a:r>
            <a:endParaRPr b="0" i="1" sz="18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905" name="Google Shape;905;p25"/>
          <p:cNvSpPr txBox="1"/>
          <p:nvPr/>
        </p:nvSpPr>
        <p:spPr>
          <a:xfrm>
            <a:off x="2901300" y="514300"/>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MOOSIC</a:t>
            </a:r>
            <a:endParaRPr b="0" i="0" sz="4400" u="none" cap="none" strike="noStrike">
              <a:solidFill>
                <a:schemeClr val="dk2"/>
              </a:solidFill>
              <a:latin typeface="Roboto"/>
              <a:ea typeface="Roboto"/>
              <a:cs typeface="Roboto"/>
              <a:sym typeface="Roboto"/>
            </a:endParaRPr>
          </a:p>
        </p:txBody>
      </p:sp>
      <p:sp>
        <p:nvSpPr>
          <p:cNvPr id="906" name="Google Shape;906;p25"/>
          <p:cNvSpPr txBox="1"/>
          <p:nvPr/>
        </p:nvSpPr>
        <p:spPr>
          <a:xfrm>
            <a:off x="6570125" y="4222275"/>
            <a:ext cx="2352600" cy="71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200"/>
              <a:buFont typeface="Arial"/>
              <a:buNone/>
            </a:pPr>
            <a:r>
              <a:rPr b="0" i="0" lang="en" sz="1200" u="none" cap="none" strike="noStrike">
                <a:solidFill>
                  <a:schemeClr val="dk2"/>
                </a:solidFill>
                <a:latin typeface="Roboto Thin"/>
                <a:ea typeface="Roboto Thin"/>
                <a:cs typeface="Roboto Thin"/>
                <a:sym typeface="Roboto Thin"/>
              </a:rPr>
              <a:t>19.09.2023</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chemeClr val="dk1"/>
              </a:buClr>
              <a:buSzPts val="1200"/>
              <a:buFont typeface="Arial"/>
              <a:buNone/>
            </a:pPr>
            <a:r>
              <a:rPr b="0" i="0" lang="en" sz="1200" u="none" cap="none" strike="noStrike">
                <a:solidFill>
                  <a:schemeClr val="dk2"/>
                </a:solidFill>
                <a:latin typeface="Roboto Thin"/>
                <a:ea typeface="Roboto Thin"/>
                <a:cs typeface="Roboto Thin"/>
                <a:sym typeface="Roboto Thin"/>
              </a:rPr>
              <a:t>Capstone Project</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chemeClr val="dk1"/>
              </a:buClr>
              <a:buSzPts val="1200"/>
              <a:buFont typeface="Arial"/>
              <a:buNone/>
            </a:pPr>
            <a:r>
              <a:rPr b="0" i="0" lang="en" sz="1200" u="none" cap="none" strike="noStrike">
                <a:solidFill>
                  <a:schemeClr val="dk2"/>
                </a:solidFill>
                <a:latin typeface="Roboto Thin"/>
                <a:ea typeface="Roboto Thin"/>
                <a:cs typeface="Roboto Thin"/>
                <a:sym typeface="Roboto Thin"/>
              </a:rPr>
              <a:t>Neuefische Data Practitioner </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nvGrpSpPr>
          <p:cNvPr id="907" name="Google Shape;907;p25"/>
          <p:cNvGrpSpPr/>
          <p:nvPr/>
        </p:nvGrpSpPr>
        <p:grpSpPr>
          <a:xfrm>
            <a:off x="3596700" y="1514100"/>
            <a:ext cx="1950600" cy="2115200"/>
            <a:chOff x="3776325" y="1337225"/>
            <a:chExt cx="1950600" cy="2115200"/>
          </a:xfrm>
        </p:grpSpPr>
        <p:pic>
          <p:nvPicPr>
            <p:cNvPr id="908" name="Google Shape;908;p25"/>
            <p:cNvPicPr preferRelativeResize="0"/>
            <p:nvPr/>
          </p:nvPicPr>
          <p:blipFill rotWithShape="1">
            <a:blip r:embed="rId5">
              <a:alphaModFix/>
            </a:blip>
            <a:srcRect b="0" l="0" r="0" t="0"/>
            <a:stretch/>
          </p:blipFill>
          <p:spPr>
            <a:xfrm>
              <a:off x="4063365" y="1337225"/>
              <a:ext cx="1458671" cy="2115200"/>
            </a:xfrm>
            <a:prstGeom prst="rect">
              <a:avLst/>
            </a:prstGeom>
            <a:noFill/>
            <a:ln>
              <a:noFill/>
            </a:ln>
          </p:spPr>
        </p:pic>
        <p:sp>
          <p:nvSpPr>
            <p:cNvPr id="909" name="Google Shape;909;p25"/>
            <p:cNvSpPr/>
            <p:nvPr/>
          </p:nvSpPr>
          <p:spPr>
            <a:xfrm>
              <a:off x="3776325" y="3101100"/>
              <a:ext cx="1950600" cy="309600"/>
            </a:xfrm>
            <a:prstGeom prst="rect">
              <a:avLst/>
            </a:prstGeom>
            <a:solidFill>
              <a:srgbClr val="F7F3F0"/>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0" name="Google Shape;910;p25"/>
          <p:cNvSpPr txBox="1"/>
          <p:nvPr/>
        </p:nvSpPr>
        <p:spPr>
          <a:xfrm>
            <a:off x="1621200" y="4378575"/>
            <a:ext cx="5901600" cy="400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6"/>
              </a:rPr>
              <a:t>https://moosic.winderling.net</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p26"/>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916" name="Google Shape;916;p26"/>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917" name="Google Shape;917;p26"/>
          <p:cNvSpPr txBox="1"/>
          <p:nvPr/>
        </p:nvSpPr>
        <p:spPr>
          <a:xfrm>
            <a:off x="2967462" y="3540850"/>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Thank you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for your audience</a:t>
            </a:r>
            <a:endParaRPr b="0" i="1" sz="18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918" name="Google Shape;918;p26"/>
          <p:cNvSpPr txBox="1"/>
          <p:nvPr/>
        </p:nvSpPr>
        <p:spPr>
          <a:xfrm>
            <a:off x="2967450" y="1071875"/>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The End</a:t>
            </a:r>
            <a:endParaRPr b="0" i="0" sz="4400" u="none" cap="none" strike="noStrike">
              <a:solidFill>
                <a:schemeClr val="dk2"/>
              </a:solidFill>
              <a:latin typeface="Roboto"/>
              <a:ea typeface="Roboto"/>
              <a:cs typeface="Roboto"/>
              <a:sym typeface="Roboto"/>
            </a:endParaRPr>
          </a:p>
        </p:txBody>
      </p:sp>
      <p:sp>
        <p:nvSpPr>
          <p:cNvPr id="919" name="Google Shape;91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g29d66e44e9c_0_144"/>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925" name="Google Shape;925;g29d66e44e9c_0_144"/>
          <p:cNvPicPr preferRelativeResize="0"/>
          <p:nvPr/>
        </p:nvPicPr>
        <p:blipFill rotWithShape="1">
          <a:blip r:embed="rId4">
            <a:alphaModFix/>
          </a:blip>
          <a:srcRect b="0" l="0" r="55460" t="0"/>
          <a:stretch/>
        </p:blipFill>
        <p:spPr>
          <a:xfrm flipH="1">
            <a:off x="-422222" y="-50"/>
            <a:ext cx="2817822" cy="5143501"/>
          </a:xfrm>
          <a:prstGeom prst="rect">
            <a:avLst/>
          </a:prstGeom>
          <a:noFill/>
          <a:ln>
            <a:noFill/>
          </a:ln>
        </p:spPr>
      </p:pic>
      <p:sp>
        <p:nvSpPr>
          <p:cNvPr id="926" name="Google Shape;926;g29d66e44e9c_0_144"/>
          <p:cNvSpPr txBox="1"/>
          <p:nvPr/>
        </p:nvSpPr>
        <p:spPr>
          <a:xfrm>
            <a:off x="2967462" y="3540850"/>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To be continued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927" name="Google Shape;927;g29d66e44e9c_0_144"/>
          <p:cNvSpPr txBox="1"/>
          <p:nvPr/>
        </p:nvSpPr>
        <p:spPr>
          <a:xfrm>
            <a:off x="2967450" y="1071875"/>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Future Work</a:t>
            </a:r>
            <a:endParaRPr b="0" i="0" sz="4400" u="none" cap="none" strike="noStrike">
              <a:solidFill>
                <a:schemeClr val="dk2"/>
              </a:solidFill>
              <a:latin typeface="Roboto"/>
              <a:ea typeface="Roboto"/>
              <a:cs typeface="Roboto"/>
              <a:sym typeface="Roboto"/>
            </a:endParaRPr>
          </a:p>
        </p:txBody>
      </p:sp>
      <p:sp>
        <p:nvSpPr>
          <p:cNvPr id="928" name="Google Shape;928;g29d66e44e9c_0_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g29d66e44e9c_0_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34" name="Google Shape;934;g29d66e44e9c_0_71"/>
          <p:cNvSpPr txBox="1"/>
          <p:nvPr>
            <p:ph type="ctrTitle"/>
          </p:nvPr>
        </p:nvSpPr>
        <p:spPr>
          <a:xfrm>
            <a:off x="2391675" y="231075"/>
            <a:ext cx="4241400" cy="687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2400">
                <a:solidFill>
                  <a:schemeClr val="dk2"/>
                </a:solidFill>
              </a:rPr>
              <a:t>Future Work</a:t>
            </a:r>
            <a:endParaRPr sz="2400">
              <a:solidFill>
                <a:schemeClr val="dk2"/>
              </a:solidFill>
            </a:endParaRPr>
          </a:p>
        </p:txBody>
      </p:sp>
      <p:sp>
        <p:nvSpPr>
          <p:cNvPr id="935" name="Google Shape;935;g29d66e44e9c_0_71"/>
          <p:cNvSpPr txBox="1"/>
          <p:nvPr/>
        </p:nvSpPr>
        <p:spPr>
          <a:xfrm>
            <a:off x="836525" y="1175650"/>
            <a:ext cx="7720800" cy="3248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595959"/>
              </a:buClr>
              <a:buSzPts val="1400"/>
              <a:buFont typeface="Arial"/>
              <a:buChar char="●"/>
            </a:pPr>
            <a:r>
              <a:rPr b="0" i="0" lang="en" sz="1400" u="none" cap="none" strike="noStrike">
                <a:solidFill>
                  <a:srgbClr val="595959"/>
                </a:solidFill>
                <a:latin typeface="Arial"/>
                <a:ea typeface="Arial"/>
                <a:cs typeface="Arial"/>
                <a:sym typeface="Arial"/>
              </a:rPr>
              <a:t>Modelling: </a:t>
            </a:r>
            <a:endParaRPr b="0" i="0" sz="1400" u="none" cap="none" strike="noStrike">
              <a:solidFill>
                <a:srgbClr val="595959"/>
              </a:solidFill>
              <a:latin typeface="Arial"/>
              <a:ea typeface="Arial"/>
              <a:cs typeface="Arial"/>
              <a:sym typeface="Arial"/>
            </a:endParaRPr>
          </a:p>
          <a:p>
            <a:pPr indent="-317500" lvl="1" marL="914400" marR="0" rtl="0" algn="l">
              <a:lnSpc>
                <a:spcPct val="100000"/>
              </a:lnSpc>
              <a:spcBef>
                <a:spcPts val="0"/>
              </a:spcBef>
              <a:spcAft>
                <a:spcPts val="0"/>
              </a:spcAft>
              <a:buClr>
                <a:srgbClr val="595959"/>
              </a:buClr>
              <a:buSzPts val="1400"/>
              <a:buFont typeface="Arial"/>
              <a:buChar char="○"/>
            </a:pPr>
            <a:r>
              <a:rPr b="0" i="0" lang="en" sz="1400" u="none" cap="none" strike="noStrike">
                <a:solidFill>
                  <a:srgbClr val="595959"/>
                </a:solidFill>
                <a:latin typeface="Arial"/>
                <a:ea typeface="Arial"/>
                <a:cs typeface="Arial"/>
                <a:sym typeface="Arial"/>
              </a:rPr>
              <a:t>Train on a bigger sample size</a:t>
            </a:r>
            <a:endParaRPr b="0" i="0" sz="1400" u="none" cap="none" strike="noStrike">
              <a:solidFill>
                <a:srgbClr val="595959"/>
              </a:solidFill>
              <a:latin typeface="Arial"/>
              <a:ea typeface="Arial"/>
              <a:cs typeface="Arial"/>
              <a:sym typeface="Arial"/>
            </a:endParaRPr>
          </a:p>
          <a:p>
            <a:pPr indent="-317500" lvl="1" marL="914400" marR="0" rtl="0" algn="l">
              <a:lnSpc>
                <a:spcPct val="100000"/>
              </a:lnSpc>
              <a:spcBef>
                <a:spcPts val="0"/>
              </a:spcBef>
              <a:spcAft>
                <a:spcPts val="0"/>
              </a:spcAft>
              <a:buClr>
                <a:srgbClr val="595959"/>
              </a:buClr>
              <a:buSzPts val="1400"/>
              <a:buFont typeface="Arial"/>
              <a:buChar char="○"/>
            </a:pPr>
            <a:r>
              <a:rPr b="0" i="0" lang="en" sz="1400" u="none" cap="none" strike="noStrike">
                <a:solidFill>
                  <a:schemeClr val="dk2"/>
                </a:solidFill>
                <a:latin typeface="Arial"/>
                <a:ea typeface="Arial"/>
                <a:cs typeface="Arial"/>
                <a:sym typeface="Arial"/>
              </a:rPr>
              <a:t>Put in all the tracks to see how the clustering will look (As of now clustering patterns change because tracks are randomly chosen for the sample).</a:t>
            </a:r>
            <a:endParaRPr b="0" i="0" sz="1400" u="none" cap="none" strike="noStrike">
              <a:solidFill>
                <a:schemeClr val="dk2"/>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Evaluation</a:t>
            </a:r>
            <a:endParaRPr b="0" i="0" sz="1400" u="none" cap="none" strike="noStrike">
              <a:solidFill>
                <a:schemeClr val="dk2"/>
              </a:solidFill>
              <a:latin typeface="Arial"/>
              <a:ea typeface="Arial"/>
              <a:cs typeface="Arial"/>
              <a:sym typeface="Arial"/>
            </a:endParaRPr>
          </a:p>
          <a:p>
            <a:pPr indent="-317500" lvl="1" marL="9144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We used the </a:t>
            </a:r>
            <a:endParaRPr b="0" i="0" sz="1400" u="none" cap="none" strike="noStrike">
              <a:solidFill>
                <a:schemeClr val="dk2"/>
              </a:solidFill>
              <a:latin typeface="Arial"/>
              <a:ea typeface="Arial"/>
              <a:cs typeface="Arial"/>
              <a:sym typeface="Arial"/>
            </a:endParaRPr>
          </a:p>
          <a:p>
            <a:pPr indent="-317500" lvl="1" marL="9144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Use other offline metrics like the Normalised mutual</a:t>
            </a:r>
            <a:endParaRPr b="0" i="0" sz="1400" u="none" cap="none" strike="noStrike">
              <a:solidFill>
                <a:schemeClr val="dk2"/>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Automation, Workflow Orchestration and other services</a:t>
            </a:r>
            <a:endParaRPr b="0" i="0" sz="1400" u="none" cap="none" strike="noStrike">
              <a:solidFill>
                <a:schemeClr val="dk2"/>
              </a:solidFill>
              <a:latin typeface="Arial"/>
              <a:ea typeface="Arial"/>
              <a:cs typeface="Arial"/>
              <a:sym typeface="Arial"/>
            </a:endParaRPr>
          </a:p>
          <a:p>
            <a:pPr indent="-317500" lvl="1" marL="9144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Airflow</a:t>
            </a:r>
            <a:endParaRPr b="0" i="0" sz="1400" u="none" cap="none" strike="noStrike">
              <a:solidFill>
                <a:schemeClr val="dk2"/>
              </a:solidFill>
              <a:latin typeface="Arial"/>
              <a:ea typeface="Arial"/>
              <a:cs typeface="Arial"/>
              <a:sym typeface="Arial"/>
            </a:endParaRPr>
          </a:p>
          <a:p>
            <a:pPr indent="-317500" lvl="1" marL="9144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Spark</a:t>
            </a:r>
            <a:endParaRPr b="0" i="0" sz="1400" u="none" cap="none" strike="noStrike">
              <a:solidFill>
                <a:schemeClr val="dk2"/>
              </a:solidFill>
              <a:latin typeface="Arial"/>
              <a:ea typeface="Arial"/>
              <a:cs typeface="Arial"/>
              <a:sym typeface="Arial"/>
            </a:endParaRPr>
          </a:p>
          <a:p>
            <a:pPr indent="-317500" lvl="1" marL="9144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Nifi/+Kafka</a:t>
            </a:r>
            <a:endParaRPr b="0" i="0" sz="1400" u="none" cap="none" strike="noStrike">
              <a:solidFill>
                <a:schemeClr val="dk2"/>
              </a:solidFill>
              <a:latin typeface="Arial"/>
              <a:ea typeface="Arial"/>
              <a:cs typeface="Arial"/>
              <a:sym typeface="Arial"/>
            </a:endParaRPr>
          </a:p>
          <a:p>
            <a:pPr indent="-317500" lvl="1" marL="9144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Docker + Kubernetes</a:t>
            </a:r>
            <a:endParaRPr b="0" i="0" sz="1400" u="none" cap="none" strike="noStrike">
              <a:solidFill>
                <a:schemeClr val="dk2"/>
              </a:solidFill>
              <a:latin typeface="Arial"/>
              <a:ea typeface="Arial"/>
              <a:cs typeface="Arial"/>
              <a:sym typeface="Arial"/>
            </a:endParaRPr>
          </a:p>
          <a:p>
            <a:pPr indent="-317500" lvl="1" marL="914400" marR="0" rtl="0" algn="l">
              <a:lnSpc>
                <a:spcPct val="100000"/>
              </a:lnSpc>
              <a:spcBef>
                <a:spcPts val="0"/>
              </a:spcBef>
              <a:spcAft>
                <a:spcPts val="0"/>
              </a:spcAft>
              <a:buClr>
                <a:schemeClr val="dk2"/>
              </a:buClr>
              <a:buSzPts val="1400"/>
              <a:buFont typeface="Arial"/>
              <a:buChar char="○"/>
            </a:pPr>
            <a:r>
              <a:t/>
            </a:r>
            <a:endParaRPr b="0" i="0" sz="1400" u="none" cap="none" strike="noStrike">
              <a:solidFill>
                <a:schemeClr val="dk2"/>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Etc</a:t>
            </a:r>
            <a:endParaRPr b="0" i="0" sz="1400" u="none" cap="none" strike="noStrike">
              <a:solidFill>
                <a:schemeClr val="dk2"/>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 </a:t>
            </a:r>
            <a:endParaRPr b="0" i="0" sz="1400" u="none" cap="none" strike="noStrike">
              <a:solidFill>
                <a:schemeClr val="dk2"/>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pic>
        <p:nvPicPr>
          <p:cNvPr id="936" name="Google Shape;936;g29d66e44e9c_0_71"/>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937" name="Google Shape;937;g29d66e44e9c_0_71"/>
          <p:cNvPicPr preferRelativeResize="0"/>
          <p:nvPr/>
        </p:nvPicPr>
        <p:blipFill rotWithShape="1">
          <a:blip r:embed="rId3">
            <a:alphaModFix/>
          </a:blip>
          <a:srcRect b="0" l="0" r="0" t="0"/>
          <a:stretch/>
        </p:blipFill>
        <p:spPr>
          <a:xfrm rot="10800000">
            <a:off x="-1847051" y="-218998"/>
            <a:ext cx="2725475" cy="279164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g29d66e44e9c_0_160"/>
          <p:cNvSpPr txBox="1"/>
          <p:nvPr/>
        </p:nvSpPr>
        <p:spPr>
          <a:xfrm>
            <a:off x="1527675" y="415825"/>
            <a:ext cx="5577300" cy="3868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2. Feature engineering - MOOD</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Alternative approaches</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200" u="none" cap="none" strike="noStrike">
                <a:solidFill>
                  <a:schemeClr val="dk1"/>
                </a:solidFill>
                <a:latin typeface="Arial"/>
                <a:ea typeface="Arial"/>
                <a:cs typeface="Arial"/>
                <a:sym typeface="Arial"/>
              </a:rPr>
              <a:t>Alternatively, music can be assessed on the three dimensions of "arousal", "valence", and "depth".</a:t>
            </a:r>
            <a:r>
              <a:rPr b="0" baseline="30000" i="0" lang="en" sz="1200" u="sng" cap="none" strike="noStrike">
                <a:solidFill>
                  <a:srgbClr val="2200CC"/>
                </a:solidFill>
                <a:latin typeface="Arial"/>
                <a:ea typeface="Arial"/>
                <a:cs typeface="Arial"/>
                <a:sym typeface="Arial"/>
                <a:hlinkClick r:id="rId3">
                  <a:extLst>
                    <a:ext uri="{A12FA001-AC4F-418D-AE19-62706E023703}">
                      <ahyp:hlinkClr val="tx"/>
                    </a:ext>
                  </a:extLst>
                </a:hlinkClick>
              </a:rPr>
              <a:t>[19]</a:t>
            </a:r>
            <a:r>
              <a:rPr b="0" i="0" lang="en" sz="1200" u="none" cap="none" strike="noStrike">
                <a:solidFill>
                  <a:schemeClr val="dk1"/>
                </a:solidFill>
                <a:latin typeface="Arial"/>
                <a:ea typeface="Arial"/>
                <a:cs typeface="Arial"/>
                <a:sym typeface="Arial"/>
              </a:rPr>
              <a:t> Arousal reflects physiological processes such as stimulation and relaxation (intense, forceful, abrasive, thrilling vs. gentle, calming, mellow), valence reflects emotion and mood processes (fun, happy, lively, enthusiastic, joyful vs. depressing, sad), and depth reflects cognitive processes (intelligent, sophisticated, inspiring, complex, poetic, deep, emotional, thoughtful vs. party music, danceable).</a:t>
            </a:r>
            <a:r>
              <a:rPr b="0" baseline="30000" i="0" lang="en" sz="1200" u="sng" cap="none" strike="noStrike">
                <a:solidFill>
                  <a:srgbClr val="2200CC"/>
                </a:solidFill>
                <a:latin typeface="Arial"/>
                <a:ea typeface="Arial"/>
                <a:cs typeface="Arial"/>
                <a:sym typeface="Arial"/>
                <a:hlinkClick r:id="rId4">
                  <a:extLst>
                    <a:ext uri="{A12FA001-AC4F-418D-AE19-62706E023703}">
                      <ahyp:hlinkClr val="tx"/>
                    </a:ext>
                  </a:extLst>
                </a:hlinkClick>
              </a:rPr>
              <a:t>[19]</a:t>
            </a:r>
            <a:r>
              <a:rPr b="0" i="0" lang="en" sz="1200" u="none" cap="none" strike="noStrike">
                <a:solidFill>
                  <a:schemeClr val="dk1"/>
                </a:solidFill>
                <a:latin typeface="Arial"/>
                <a:ea typeface="Arial"/>
                <a:cs typeface="Arial"/>
                <a:sym typeface="Arial"/>
              </a:rPr>
              <a:t> These help explain why many people like similar songs from different traditionally segregated genres.</a:t>
            </a:r>
            <a:r>
              <a:rPr b="0" baseline="30000" i="0" lang="en" sz="1200" u="sng" cap="none" strike="noStrike">
                <a:solidFill>
                  <a:srgbClr val="2200CC"/>
                </a:solidFill>
                <a:latin typeface="Arial"/>
                <a:ea typeface="Arial"/>
                <a:cs typeface="Arial"/>
                <a:sym typeface="Arial"/>
                <a:hlinkClick r:id="rId5">
                  <a:extLst>
                    <a:ext uri="{A12FA001-AC4F-418D-AE19-62706E023703}">
                      <ahyp:hlinkClr val="tx"/>
                    </a:ext>
                  </a:extLst>
                </a:hlinkClick>
              </a:rPr>
              <a:t>[1</a:t>
            </a:r>
            <a:endParaRPr b="0" i="0" sz="15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Danceability</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Energy</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Valence</a:t>
            </a:r>
            <a:endParaRPr b="0" i="0" sz="1400" u="none" cap="none" strike="noStrike">
              <a:solidFill>
                <a:srgbClr val="000000"/>
              </a:solidFill>
              <a:latin typeface="Arial"/>
              <a:ea typeface="Arial"/>
              <a:cs typeface="Arial"/>
              <a:sym typeface="Arial"/>
            </a:endParaRPr>
          </a:p>
        </p:txBody>
      </p:sp>
      <p:sp>
        <p:nvSpPr>
          <p:cNvPr id="943" name="Google Shape;943;g29d66e44e9c_0_1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3"/>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436" name="Google Shape;436;p3"/>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437" name="Google Shape;437;p3"/>
          <p:cNvSpPr txBox="1"/>
          <p:nvPr/>
        </p:nvSpPr>
        <p:spPr>
          <a:xfrm>
            <a:off x="3033612" y="3621025"/>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Idea and Vision</a:t>
            </a:r>
            <a:endParaRPr b="0" i="1" sz="18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438" name="Google Shape;438;p3"/>
          <p:cNvSpPr txBox="1"/>
          <p:nvPr/>
        </p:nvSpPr>
        <p:spPr>
          <a:xfrm>
            <a:off x="2967450" y="1071875"/>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Intro</a:t>
            </a:r>
            <a:endParaRPr b="0" i="0" sz="4400" u="none" cap="none" strike="noStrike">
              <a:solidFill>
                <a:schemeClr val="dk2"/>
              </a:solidFill>
              <a:latin typeface="Roboto"/>
              <a:ea typeface="Roboto"/>
              <a:cs typeface="Roboto"/>
              <a:sym typeface="Roboto"/>
            </a:endParaRPr>
          </a:p>
        </p:txBody>
      </p:sp>
      <p:sp>
        <p:nvSpPr>
          <p:cNvPr id="439" name="Google Shape;43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27"/>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949" name="Google Shape;949;p27"/>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950" name="Google Shape;950;p27"/>
          <p:cNvSpPr txBox="1"/>
          <p:nvPr/>
        </p:nvSpPr>
        <p:spPr>
          <a:xfrm>
            <a:off x="2445900" y="1756050"/>
            <a:ext cx="4252200" cy="8157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0" lang="en" sz="4100" u="none" cap="none" strike="noStrike">
                <a:solidFill>
                  <a:schemeClr val="dk2"/>
                </a:solidFill>
                <a:latin typeface="Roboto"/>
                <a:ea typeface="Roboto"/>
                <a:cs typeface="Roboto"/>
                <a:sym typeface="Roboto"/>
              </a:rPr>
              <a:t>Extra and Credits</a:t>
            </a:r>
            <a:endParaRPr b="0" i="0" sz="4100" u="none" cap="none" strike="noStrike">
              <a:solidFill>
                <a:schemeClr val="dk2"/>
              </a:solidFill>
              <a:latin typeface="Roboto"/>
              <a:ea typeface="Roboto"/>
              <a:cs typeface="Roboto"/>
              <a:sym typeface="Roboto"/>
            </a:endParaRPr>
          </a:p>
        </p:txBody>
      </p:sp>
      <p:sp>
        <p:nvSpPr>
          <p:cNvPr id="951" name="Google Shape;95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28"/>
          <p:cNvSpPr txBox="1"/>
          <p:nvPr/>
        </p:nvSpPr>
        <p:spPr>
          <a:xfrm>
            <a:off x="3072000" y="225075"/>
            <a:ext cx="3000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a:ea typeface="Roboto"/>
                <a:cs typeface="Roboto"/>
                <a:sym typeface="Roboto"/>
              </a:rPr>
              <a:t>Web App - Flowchart</a:t>
            </a:r>
            <a:endParaRPr b="0" i="0" sz="1400" u="none" cap="none" strike="noStrike">
              <a:solidFill>
                <a:schemeClr val="dk2"/>
              </a:solidFill>
              <a:latin typeface="Roboto"/>
              <a:ea typeface="Roboto"/>
              <a:cs typeface="Roboto"/>
              <a:sym typeface="Roboto"/>
            </a:endParaRPr>
          </a:p>
        </p:txBody>
      </p:sp>
      <p:cxnSp>
        <p:nvCxnSpPr>
          <p:cNvPr id="957" name="Google Shape;957;p28"/>
          <p:cNvCxnSpPr>
            <a:stCxn id="958" idx="4"/>
            <a:endCxn id="959" idx="0"/>
          </p:cNvCxnSpPr>
          <p:nvPr/>
        </p:nvCxnSpPr>
        <p:spPr>
          <a:xfrm>
            <a:off x="1108075" y="1439775"/>
            <a:ext cx="0" cy="469500"/>
          </a:xfrm>
          <a:prstGeom prst="straightConnector1">
            <a:avLst/>
          </a:prstGeom>
          <a:noFill/>
          <a:ln cap="flat" cmpd="sng" w="9525">
            <a:solidFill>
              <a:schemeClr val="dk2"/>
            </a:solidFill>
            <a:prstDash val="solid"/>
            <a:round/>
            <a:headEnd len="sm" w="sm" type="none"/>
            <a:tailEnd len="med" w="med" type="triangle"/>
          </a:ln>
        </p:spPr>
      </p:cxnSp>
      <p:cxnSp>
        <p:nvCxnSpPr>
          <p:cNvPr id="960" name="Google Shape;960;p28"/>
          <p:cNvCxnSpPr>
            <a:stCxn id="961" idx="2"/>
            <a:endCxn id="962" idx="0"/>
          </p:cNvCxnSpPr>
          <p:nvPr/>
        </p:nvCxnSpPr>
        <p:spPr>
          <a:xfrm>
            <a:off x="7651750" y="2409275"/>
            <a:ext cx="0" cy="460800"/>
          </a:xfrm>
          <a:prstGeom prst="straightConnector1">
            <a:avLst/>
          </a:prstGeom>
          <a:noFill/>
          <a:ln cap="flat" cmpd="sng" w="9525">
            <a:solidFill>
              <a:schemeClr val="dk2"/>
            </a:solidFill>
            <a:prstDash val="solid"/>
            <a:round/>
            <a:headEnd len="sm" w="sm" type="none"/>
            <a:tailEnd len="med" w="med" type="triangle"/>
          </a:ln>
        </p:spPr>
      </p:cxnSp>
      <p:cxnSp>
        <p:nvCxnSpPr>
          <p:cNvPr id="963" name="Google Shape;963;p28"/>
          <p:cNvCxnSpPr>
            <a:stCxn id="962" idx="2"/>
            <a:endCxn id="964" idx="0"/>
          </p:cNvCxnSpPr>
          <p:nvPr/>
        </p:nvCxnSpPr>
        <p:spPr>
          <a:xfrm>
            <a:off x="7651750" y="3370300"/>
            <a:ext cx="0" cy="460800"/>
          </a:xfrm>
          <a:prstGeom prst="straightConnector1">
            <a:avLst/>
          </a:prstGeom>
          <a:noFill/>
          <a:ln cap="flat" cmpd="sng" w="9525">
            <a:solidFill>
              <a:schemeClr val="dk2"/>
            </a:solidFill>
            <a:prstDash val="solid"/>
            <a:round/>
            <a:headEnd len="sm" w="sm" type="none"/>
            <a:tailEnd len="med" w="med" type="triangle"/>
          </a:ln>
        </p:spPr>
      </p:cxnSp>
      <p:sp>
        <p:nvSpPr>
          <p:cNvPr id="959" name="Google Shape;959;p28"/>
          <p:cNvSpPr/>
          <p:nvPr/>
        </p:nvSpPr>
        <p:spPr>
          <a:xfrm>
            <a:off x="612925" y="1909175"/>
            <a:ext cx="990300" cy="500100"/>
          </a:xfrm>
          <a:prstGeom prst="roundRect">
            <a:avLst>
              <a:gd fmla="val 16667" name="adj"/>
            </a:avLst>
          </a:prstGeom>
          <a:solidFill>
            <a:srgbClr val="DF9B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Click “Try me”</a:t>
            </a:r>
            <a:endParaRPr b="0" i="0" sz="900" u="none" cap="none" strike="noStrike">
              <a:solidFill>
                <a:srgbClr val="000000"/>
              </a:solidFill>
              <a:latin typeface="Roboto"/>
              <a:ea typeface="Roboto"/>
              <a:cs typeface="Roboto"/>
              <a:sym typeface="Roboto"/>
            </a:endParaRPr>
          </a:p>
        </p:txBody>
      </p:sp>
      <p:cxnSp>
        <p:nvCxnSpPr>
          <p:cNvPr id="965" name="Google Shape;965;p28"/>
          <p:cNvCxnSpPr>
            <a:stCxn id="959" idx="3"/>
            <a:endCxn id="966" idx="1"/>
          </p:cNvCxnSpPr>
          <p:nvPr/>
        </p:nvCxnSpPr>
        <p:spPr>
          <a:xfrm>
            <a:off x="1603225" y="2159225"/>
            <a:ext cx="534300" cy="0"/>
          </a:xfrm>
          <a:prstGeom prst="straightConnector1">
            <a:avLst/>
          </a:prstGeom>
          <a:noFill/>
          <a:ln cap="flat" cmpd="sng" w="9525">
            <a:solidFill>
              <a:schemeClr val="dk2"/>
            </a:solidFill>
            <a:prstDash val="solid"/>
            <a:round/>
            <a:headEnd len="sm" w="sm" type="none"/>
            <a:tailEnd len="med" w="med" type="triangle"/>
          </a:ln>
        </p:spPr>
      </p:cxnSp>
      <p:sp>
        <p:nvSpPr>
          <p:cNvPr id="966" name="Google Shape;966;p28"/>
          <p:cNvSpPr/>
          <p:nvPr/>
        </p:nvSpPr>
        <p:spPr>
          <a:xfrm>
            <a:off x="2137600" y="1909175"/>
            <a:ext cx="1130100" cy="500100"/>
          </a:xfrm>
          <a:prstGeom prst="rect">
            <a:avLst/>
          </a:prstGeom>
          <a:solidFill>
            <a:srgbClr val="D499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View “Mood-Genre-Page”</a:t>
            </a:r>
            <a:endParaRPr b="0" i="0" sz="800" u="none" cap="none" strike="noStrike">
              <a:solidFill>
                <a:srgbClr val="000000"/>
              </a:solidFill>
              <a:latin typeface="Roboto"/>
              <a:ea typeface="Roboto"/>
              <a:cs typeface="Roboto"/>
              <a:sym typeface="Roboto"/>
            </a:endParaRPr>
          </a:p>
        </p:txBody>
      </p:sp>
      <p:sp>
        <p:nvSpPr>
          <p:cNvPr id="967" name="Google Shape;967;p28"/>
          <p:cNvSpPr/>
          <p:nvPr/>
        </p:nvSpPr>
        <p:spPr>
          <a:xfrm>
            <a:off x="3802075" y="1909175"/>
            <a:ext cx="990300" cy="500100"/>
          </a:xfrm>
          <a:prstGeom prst="roundRect">
            <a:avLst>
              <a:gd fmla="val 16667" name="adj"/>
            </a:avLst>
          </a:prstGeom>
          <a:solidFill>
            <a:srgbClr val="DF9B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Click “Show me Tracks”</a:t>
            </a:r>
            <a:endParaRPr b="0" i="0" sz="900" u="none" cap="none" strike="noStrike">
              <a:solidFill>
                <a:srgbClr val="000000"/>
              </a:solidFill>
              <a:latin typeface="Roboto"/>
              <a:ea typeface="Roboto"/>
              <a:cs typeface="Roboto"/>
              <a:sym typeface="Roboto"/>
            </a:endParaRPr>
          </a:p>
        </p:txBody>
      </p:sp>
      <p:cxnSp>
        <p:nvCxnSpPr>
          <p:cNvPr id="968" name="Google Shape;968;p28"/>
          <p:cNvCxnSpPr>
            <a:stCxn id="966" idx="3"/>
            <a:endCxn id="967" idx="1"/>
          </p:cNvCxnSpPr>
          <p:nvPr/>
        </p:nvCxnSpPr>
        <p:spPr>
          <a:xfrm>
            <a:off x="3267700" y="2159225"/>
            <a:ext cx="534300" cy="0"/>
          </a:xfrm>
          <a:prstGeom prst="straightConnector1">
            <a:avLst/>
          </a:prstGeom>
          <a:noFill/>
          <a:ln cap="flat" cmpd="sng" w="9525">
            <a:solidFill>
              <a:schemeClr val="dk2"/>
            </a:solidFill>
            <a:prstDash val="solid"/>
            <a:round/>
            <a:headEnd len="sm" w="sm" type="none"/>
            <a:tailEnd len="med" w="med" type="triangle"/>
          </a:ln>
        </p:spPr>
      </p:cxnSp>
      <p:sp>
        <p:nvSpPr>
          <p:cNvPr id="969" name="Google Shape;969;p28"/>
          <p:cNvSpPr/>
          <p:nvPr/>
        </p:nvSpPr>
        <p:spPr>
          <a:xfrm>
            <a:off x="5326750" y="1909175"/>
            <a:ext cx="1225575" cy="500100"/>
          </a:xfrm>
          <a:prstGeom prst="flowChartPreparation">
            <a:avLst/>
          </a:prstGeom>
          <a:solidFill>
            <a:srgbClr val="3F6E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Model makes predictions</a:t>
            </a:r>
            <a:endParaRPr b="0" i="0" sz="800" u="none" cap="none" strike="noStrike">
              <a:solidFill>
                <a:srgbClr val="000000"/>
              </a:solidFill>
              <a:latin typeface="Roboto"/>
              <a:ea typeface="Roboto"/>
              <a:cs typeface="Roboto"/>
              <a:sym typeface="Roboto"/>
            </a:endParaRPr>
          </a:p>
        </p:txBody>
      </p:sp>
      <p:cxnSp>
        <p:nvCxnSpPr>
          <p:cNvPr id="970" name="Google Shape;970;p28"/>
          <p:cNvCxnSpPr>
            <a:stCxn id="967" idx="3"/>
            <a:endCxn id="969" idx="1"/>
          </p:cNvCxnSpPr>
          <p:nvPr/>
        </p:nvCxnSpPr>
        <p:spPr>
          <a:xfrm>
            <a:off x="4792375" y="2159225"/>
            <a:ext cx="534300" cy="0"/>
          </a:xfrm>
          <a:prstGeom prst="straightConnector1">
            <a:avLst/>
          </a:prstGeom>
          <a:noFill/>
          <a:ln cap="flat" cmpd="sng" w="9525">
            <a:solidFill>
              <a:schemeClr val="dk2"/>
            </a:solidFill>
            <a:prstDash val="solid"/>
            <a:round/>
            <a:headEnd len="sm" w="sm" type="none"/>
            <a:tailEnd len="med" w="med" type="triangle"/>
          </a:ln>
        </p:spPr>
      </p:cxnSp>
      <p:sp>
        <p:nvSpPr>
          <p:cNvPr id="961" name="Google Shape;961;p28"/>
          <p:cNvSpPr/>
          <p:nvPr/>
        </p:nvSpPr>
        <p:spPr>
          <a:xfrm>
            <a:off x="7086700" y="1909175"/>
            <a:ext cx="1130100" cy="500100"/>
          </a:xfrm>
          <a:prstGeom prst="rect">
            <a:avLst/>
          </a:prstGeom>
          <a:solidFill>
            <a:srgbClr val="D499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View </a:t>
            </a:r>
            <a:endParaRPr b="0" i="0" sz="8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“Results Page”</a:t>
            </a:r>
            <a:endParaRPr b="0" i="0" sz="800" u="none" cap="none" strike="noStrike">
              <a:solidFill>
                <a:srgbClr val="000000"/>
              </a:solidFill>
              <a:latin typeface="Roboto"/>
              <a:ea typeface="Roboto"/>
              <a:cs typeface="Roboto"/>
              <a:sym typeface="Roboto"/>
            </a:endParaRPr>
          </a:p>
        </p:txBody>
      </p:sp>
      <p:cxnSp>
        <p:nvCxnSpPr>
          <p:cNvPr id="971" name="Google Shape;971;p28"/>
          <p:cNvCxnSpPr>
            <a:stCxn id="969" idx="3"/>
            <a:endCxn id="961" idx="1"/>
          </p:cNvCxnSpPr>
          <p:nvPr/>
        </p:nvCxnSpPr>
        <p:spPr>
          <a:xfrm>
            <a:off x="6552325" y="2159225"/>
            <a:ext cx="534300" cy="0"/>
          </a:xfrm>
          <a:prstGeom prst="straightConnector1">
            <a:avLst/>
          </a:prstGeom>
          <a:noFill/>
          <a:ln cap="flat" cmpd="sng" w="9525">
            <a:solidFill>
              <a:schemeClr val="dk2"/>
            </a:solidFill>
            <a:prstDash val="solid"/>
            <a:round/>
            <a:headEnd len="sm" w="sm" type="none"/>
            <a:tailEnd len="med" w="med" type="triangle"/>
          </a:ln>
        </p:spPr>
      </p:cxnSp>
      <p:sp>
        <p:nvSpPr>
          <p:cNvPr id="962" name="Google Shape;962;p28"/>
          <p:cNvSpPr/>
          <p:nvPr/>
        </p:nvSpPr>
        <p:spPr>
          <a:xfrm>
            <a:off x="7156600" y="2870200"/>
            <a:ext cx="990300" cy="500100"/>
          </a:xfrm>
          <a:prstGeom prst="roundRect">
            <a:avLst>
              <a:gd fmla="val 16667" name="adj"/>
            </a:avLst>
          </a:prstGeom>
          <a:solidFill>
            <a:srgbClr val="DF9B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Click </a:t>
            </a:r>
            <a:endParaRPr b="0" i="0" sz="9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“Track”</a:t>
            </a:r>
            <a:endParaRPr b="0" i="0" sz="900" u="none" cap="none" strike="noStrike">
              <a:solidFill>
                <a:srgbClr val="000000"/>
              </a:solidFill>
              <a:latin typeface="Roboto"/>
              <a:ea typeface="Roboto"/>
              <a:cs typeface="Roboto"/>
              <a:sym typeface="Roboto"/>
            </a:endParaRPr>
          </a:p>
        </p:txBody>
      </p:sp>
      <p:pic>
        <p:nvPicPr>
          <p:cNvPr id="972" name="Google Shape;972;p28"/>
          <p:cNvPicPr preferRelativeResize="0"/>
          <p:nvPr/>
        </p:nvPicPr>
        <p:blipFill rotWithShape="1">
          <a:blip r:embed="rId3">
            <a:alphaModFix/>
          </a:blip>
          <a:srcRect b="0" l="0" r="0" t="0"/>
          <a:stretch/>
        </p:blipFill>
        <p:spPr>
          <a:xfrm rot="-1191309">
            <a:off x="6509989" y="-1303737"/>
            <a:ext cx="4042623" cy="3286650"/>
          </a:xfrm>
          <a:prstGeom prst="rect">
            <a:avLst/>
          </a:prstGeom>
          <a:noFill/>
          <a:ln>
            <a:noFill/>
          </a:ln>
        </p:spPr>
      </p:pic>
      <p:pic>
        <p:nvPicPr>
          <p:cNvPr id="958" name="Google Shape;958;p28"/>
          <p:cNvPicPr preferRelativeResize="0"/>
          <p:nvPr/>
        </p:nvPicPr>
        <p:blipFill rotWithShape="1">
          <a:blip r:embed="rId4">
            <a:alphaModFix/>
          </a:blip>
          <a:srcRect b="67582" l="0" r="0" t="-1754"/>
          <a:stretch/>
        </p:blipFill>
        <p:spPr>
          <a:xfrm>
            <a:off x="286225" y="625275"/>
            <a:ext cx="1643700" cy="814500"/>
          </a:xfrm>
          <a:prstGeom prst="ellipse">
            <a:avLst/>
          </a:prstGeom>
          <a:noFill/>
          <a:ln>
            <a:noFill/>
          </a:ln>
        </p:spPr>
      </p:pic>
      <p:pic>
        <p:nvPicPr>
          <p:cNvPr id="964" name="Google Shape;964;p28"/>
          <p:cNvPicPr preferRelativeResize="0"/>
          <p:nvPr/>
        </p:nvPicPr>
        <p:blipFill rotWithShape="1">
          <a:blip r:embed="rId5">
            <a:alphaModFix/>
          </a:blip>
          <a:srcRect b="0" l="0" r="0" t="0"/>
          <a:stretch/>
        </p:blipFill>
        <p:spPr>
          <a:xfrm>
            <a:off x="7156600" y="3831225"/>
            <a:ext cx="990300" cy="1023175"/>
          </a:xfrm>
          <a:prstGeom prst="rect">
            <a:avLst/>
          </a:prstGeom>
          <a:noFill/>
          <a:ln>
            <a:noFill/>
          </a:ln>
        </p:spPr>
      </p:pic>
      <p:pic>
        <p:nvPicPr>
          <p:cNvPr id="973" name="Google Shape;973;p28"/>
          <p:cNvPicPr preferRelativeResize="0"/>
          <p:nvPr/>
        </p:nvPicPr>
        <p:blipFill rotWithShape="1">
          <a:blip r:embed="rId4">
            <a:alphaModFix amt="80000"/>
          </a:blip>
          <a:srcRect b="0" l="0" r="0" t="0"/>
          <a:stretch/>
        </p:blipFill>
        <p:spPr>
          <a:xfrm>
            <a:off x="115349" y="4261248"/>
            <a:ext cx="548700" cy="795676"/>
          </a:xfrm>
          <a:prstGeom prst="rect">
            <a:avLst/>
          </a:prstGeom>
          <a:noFill/>
          <a:ln>
            <a:noFill/>
          </a:ln>
        </p:spPr>
      </p:pic>
      <p:sp>
        <p:nvSpPr>
          <p:cNvPr id="974" name="Google Shape;97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29"/>
          <p:cNvSpPr txBox="1"/>
          <p:nvPr/>
        </p:nvSpPr>
        <p:spPr>
          <a:xfrm>
            <a:off x="1281600" y="732100"/>
            <a:ext cx="6580800" cy="117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Feature importance for generating Mood classes</a:t>
            </a:r>
            <a:endParaRPr b="0" i="0" sz="1400" u="none" cap="none" strike="noStrike">
              <a:solidFill>
                <a:srgbClr val="000000"/>
              </a:solidFill>
              <a:latin typeface="Arial"/>
              <a:ea typeface="Arial"/>
              <a:cs typeface="Arial"/>
              <a:sym typeface="Arial"/>
            </a:endParaRPr>
          </a:p>
        </p:txBody>
      </p:sp>
      <p:sp>
        <p:nvSpPr>
          <p:cNvPr id="980" name="Google Shape;980;p29"/>
          <p:cNvSpPr txBox="1"/>
          <p:nvPr/>
        </p:nvSpPr>
        <p:spPr>
          <a:xfrm>
            <a:off x="3150150" y="125575"/>
            <a:ext cx="2843700" cy="82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FAQ-Slide:</a:t>
            </a:r>
            <a:endParaRPr b="0" i="0" sz="1600" u="none" cap="none" strike="noStrike">
              <a:solidFill>
                <a:srgbClr val="000000"/>
              </a:solidFill>
              <a:latin typeface="Arial"/>
              <a:ea typeface="Arial"/>
              <a:cs typeface="Arial"/>
              <a:sym typeface="Arial"/>
            </a:endParaRPr>
          </a:p>
        </p:txBody>
      </p:sp>
      <p:pic>
        <p:nvPicPr>
          <p:cNvPr id="981" name="Google Shape;981;p29"/>
          <p:cNvPicPr preferRelativeResize="0"/>
          <p:nvPr/>
        </p:nvPicPr>
        <p:blipFill rotWithShape="1">
          <a:blip r:embed="rId3">
            <a:alphaModFix/>
          </a:blip>
          <a:srcRect b="0" l="0" r="0" t="0"/>
          <a:stretch/>
        </p:blipFill>
        <p:spPr>
          <a:xfrm>
            <a:off x="1791550" y="1334775"/>
            <a:ext cx="6070851" cy="3593899"/>
          </a:xfrm>
          <a:prstGeom prst="rect">
            <a:avLst/>
          </a:prstGeom>
          <a:noFill/>
          <a:ln>
            <a:noFill/>
          </a:ln>
        </p:spPr>
      </p:pic>
      <p:sp>
        <p:nvSpPr>
          <p:cNvPr id="982" name="Google Shape;98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g29d66e44e9c_0_230"/>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chemeClr val="dk2"/>
                </a:solidFill>
                <a:latin typeface="Roboto Light"/>
                <a:ea typeface="Roboto Light"/>
                <a:cs typeface="Roboto Light"/>
                <a:sym typeface="Roboto Light"/>
              </a:rPr>
              <a:t>‹#›</a:t>
            </a:fld>
            <a:endParaRPr b="0" i="0" sz="1300" u="none" cap="none" strike="noStrike">
              <a:solidFill>
                <a:schemeClr val="dk2"/>
              </a:solidFill>
              <a:latin typeface="Roboto Light"/>
              <a:ea typeface="Roboto Light"/>
              <a:cs typeface="Roboto Light"/>
              <a:sym typeface="Roboto Light"/>
            </a:endParaRPr>
          </a:p>
        </p:txBody>
      </p:sp>
      <p:grpSp>
        <p:nvGrpSpPr>
          <p:cNvPr id="988" name="Google Shape;988;g29d66e44e9c_0_230"/>
          <p:cNvGrpSpPr/>
          <p:nvPr/>
        </p:nvGrpSpPr>
        <p:grpSpPr>
          <a:xfrm>
            <a:off x="2834938" y="128"/>
            <a:ext cx="3561442" cy="4002172"/>
            <a:chOff x="2834938" y="65703"/>
            <a:chExt cx="3561442" cy="4002172"/>
          </a:xfrm>
        </p:grpSpPr>
        <p:sp>
          <p:nvSpPr>
            <p:cNvPr id="989" name="Google Shape;989;g29d66e44e9c_0_230"/>
            <p:cNvSpPr/>
            <p:nvPr/>
          </p:nvSpPr>
          <p:spPr>
            <a:xfrm>
              <a:off x="2926950" y="1527475"/>
              <a:ext cx="3290100" cy="1858200"/>
            </a:xfrm>
            <a:prstGeom prst="roundRect">
              <a:avLst>
                <a:gd fmla="val 16667" name="adj"/>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90" name="Google Shape;990;g29d66e44e9c_0_230"/>
            <p:cNvSpPr/>
            <p:nvPr/>
          </p:nvSpPr>
          <p:spPr>
            <a:xfrm rot="10800000">
              <a:off x="3152800" y="993475"/>
              <a:ext cx="821400" cy="534000"/>
            </a:xfrm>
            <a:prstGeom prst="trapezoid">
              <a:avLst>
                <a:gd fmla="val 25000" name="adj"/>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29d66e44e9c_0_230"/>
            <p:cNvSpPr/>
            <p:nvPr/>
          </p:nvSpPr>
          <p:spPr>
            <a:xfrm rot="10800000">
              <a:off x="5255825" y="993475"/>
              <a:ext cx="821400" cy="534000"/>
            </a:xfrm>
            <a:prstGeom prst="trapezoid">
              <a:avLst>
                <a:gd fmla="val 25000" name="adj"/>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29d66e44e9c_0_230"/>
            <p:cNvSpPr/>
            <p:nvPr/>
          </p:nvSpPr>
          <p:spPr>
            <a:xfrm>
              <a:off x="3396150" y="2495675"/>
              <a:ext cx="374100" cy="393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29d66e44e9c_0_230"/>
            <p:cNvSpPr/>
            <p:nvPr/>
          </p:nvSpPr>
          <p:spPr>
            <a:xfrm>
              <a:off x="3396163" y="2026825"/>
              <a:ext cx="374100" cy="393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29d66e44e9c_0_230"/>
            <p:cNvSpPr/>
            <p:nvPr/>
          </p:nvSpPr>
          <p:spPr>
            <a:xfrm>
              <a:off x="3511363" y="2085038"/>
              <a:ext cx="143700" cy="277200"/>
            </a:xfrm>
            <a:prstGeom prst="up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29d66e44e9c_0_230"/>
            <p:cNvSpPr/>
            <p:nvPr/>
          </p:nvSpPr>
          <p:spPr>
            <a:xfrm flipH="1" rot="10800000">
              <a:off x="3511338" y="2553875"/>
              <a:ext cx="143700" cy="277200"/>
            </a:xfrm>
            <a:prstGeom prst="up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9d66e44e9c_0_230"/>
            <p:cNvSpPr/>
            <p:nvPr/>
          </p:nvSpPr>
          <p:spPr>
            <a:xfrm flipH="1">
              <a:off x="4090650" y="3385675"/>
              <a:ext cx="962700" cy="682200"/>
            </a:xfrm>
            <a:prstGeom prst="trapezoid">
              <a:avLst>
                <a:gd fmla="val 25000" name="adj"/>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29d66e44e9c_0_230"/>
            <p:cNvSpPr txBox="1"/>
            <p:nvPr/>
          </p:nvSpPr>
          <p:spPr>
            <a:xfrm rot="-2859585">
              <a:off x="5306060" y="441419"/>
              <a:ext cx="1129122" cy="393716"/>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Medium"/>
                  <a:ea typeface="Roboto Medium"/>
                  <a:cs typeface="Roboto Medium"/>
                  <a:sym typeface="Roboto Medium"/>
                </a:rPr>
                <a:t>Mood</a:t>
              </a:r>
              <a:endParaRPr b="0" i="0" sz="1600" u="none" cap="none" strike="noStrike">
                <a:solidFill>
                  <a:schemeClr val="dk2"/>
                </a:solidFill>
                <a:latin typeface="Roboto Medium"/>
                <a:ea typeface="Roboto Medium"/>
                <a:cs typeface="Roboto Medium"/>
                <a:sym typeface="Roboto Medium"/>
              </a:endParaRPr>
            </a:p>
          </p:txBody>
        </p:sp>
        <p:sp>
          <p:nvSpPr>
            <p:cNvPr id="998" name="Google Shape;998;g29d66e44e9c_0_230"/>
            <p:cNvSpPr txBox="1"/>
            <p:nvPr/>
          </p:nvSpPr>
          <p:spPr>
            <a:xfrm rot="3035633">
              <a:off x="2780709" y="430211"/>
              <a:ext cx="1129466" cy="39345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Medium"/>
                  <a:ea typeface="Roboto Medium"/>
                  <a:cs typeface="Roboto Medium"/>
                  <a:sym typeface="Roboto Medium"/>
                </a:rPr>
                <a:t>Genre</a:t>
              </a:r>
              <a:endParaRPr b="0" i="0" sz="1600" u="none" cap="none" strike="noStrike">
                <a:solidFill>
                  <a:schemeClr val="dk2"/>
                </a:solidFill>
                <a:latin typeface="Roboto Medium"/>
                <a:ea typeface="Roboto Medium"/>
                <a:cs typeface="Roboto Medium"/>
                <a:sym typeface="Roboto Medium"/>
              </a:endParaRPr>
            </a:p>
          </p:txBody>
        </p:sp>
        <p:pic>
          <p:nvPicPr>
            <p:cNvPr id="999" name="Google Shape;999;g29d66e44e9c_0_230"/>
            <p:cNvPicPr preferRelativeResize="0"/>
            <p:nvPr/>
          </p:nvPicPr>
          <p:blipFill rotWithShape="1">
            <a:blip r:embed="rId3">
              <a:alphaModFix/>
            </a:blip>
            <a:srcRect b="0" l="0" r="0" t="0"/>
            <a:stretch/>
          </p:blipFill>
          <p:spPr>
            <a:xfrm rot="-384600">
              <a:off x="5096625" y="1631000"/>
              <a:ext cx="821400" cy="821400"/>
            </a:xfrm>
            <a:prstGeom prst="rect">
              <a:avLst/>
            </a:prstGeom>
            <a:noFill/>
            <a:ln>
              <a:noFill/>
            </a:ln>
          </p:spPr>
        </p:pic>
        <p:pic>
          <p:nvPicPr>
            <p:cNvPr id="1000" name="Google Shape;1000;g29d66e44e9c_0_230"/>
            <p:cNvPicPr preferRelativeResize="0"/>
            <p:nvPr/>
          </p:nvPicPr>
          <p:blipFill rotWithShape="1">
            <a:blip r:embed="rId3">
              <a:alphaModFix/>
            </a:blip>
            <a:srcRect b="0" l="0" r="0" t="0"/>
            <a:stretch/>
          </p:blipFill>
          <p:spPr>
            <a:xfrm rot="-711109">
              <a:off x="4513225" y="2160650"/>
              <a:ext cx="821400" cy="821400"/>
            </a:xfrm>
            <a:prstGeom prst="rect">
              <a:avLst/>
            </a:prstGeom>
            <a:noFill/>
            <a:ln>
              <a:noFill/>
            </a:ln>
          </p:spPr>
        </p:pic>
        <p:pic>
          <p:nvPicPr>
            <p:cNvPr id="1001" name="Google Shape;1001;g29d66e44e9c_0_230"/>
            <p:cNvPicPr preferRelativeResize="0"/>
            <p:nvPr/>
          </p:nvPicPr>
          <p:blipFill rotWithShape="1">
            <a:blip r:embed="rId3">
              <a:alphaModFix/>
            </a:blip>
            <a:srcRect b="0" l="0" r="0" t="0"/>
            <a:stretch/>
          </p:blipFill>
          <p:spPr>
            <a:xfrm rot="2457119">
              <a:off x="5353126" y="2383987"/>
              <a:ext cx="764849" cy="764852"/>
            </a:xfrm>
            <a:prstGeom prst="rect">
              <a:avLst/>
            </a:prstGeom>
            <a:noFill/>
            <a:ln>
              <a:noFill/>
            </a:ln>
          </p:spPr>
        </p:pic>
        <p:pic>
          <p:nvPicPr>
            <p:cNvPr id="1002" name="Google Shape;1002;g29d66e44e9c_0_230"/>
            <p:cNvPicPr preferRelativeResize="0"/>
            <p:nvPr/>
          </p:nvPicPr>
          <p:blipFill rotWithShape="1">
            <a:blip r:embed="rId4">
              <a:alphaModFix/>
            </a:blip>
            <a:srcRect b="0" l="0" r="0" t="0"/>
            <a:stretch/>
          </p:blipFill>
          <p:spPr>
            <a:xfrm>
              <a:off x="4572000" y="1691449"/>
              <a:ext cx="393600" cy="393600"/>
            </a:xfrm>
            <a:prstGeom prst="rect">
              <a:avLst/>
            </a:prstGeom>
            <a:noFill/>
            <a:ln>
              <a:noFill/>
            </a:ln>
          </p:spPr>
        </p:pic>
        <p:pic>
          <p:nvPicPr>
            <p:cNvPr id="1003" name="Google Shape;1003;g29d66e44e9c_0_230"/>
            <p:cNvPicPr preferRelativeResize="0"/>
            <p:nvPr/>
          </p:nvPicPr>
          <p:blipFill rotWithShape="1">
            <a:blip r:embed="rId4">
              <a:alphaModFix/>
            </a:blip>
            <a:srcRect b="0" l="0" r="0" t="0"/>
            <a:stretch/>
          </p:blipFill>
          <p:spPr>
            <a:xfrm rot="-1074540">
              <a:off x="4075287" y="2175737"/>
              <a:ext cx="393599" cy="393599"/>
            </a:xfrm>
            <a:prstGeom prst="rect">
              <a:avLst/>
            </a:prstGeom>
            <a:noFill/>
            <a:ln>
              <a:noFill/>
            </a:ln>
          </p:spPr>
        </p:pic>
        <p:pic>
          <p:nvPicPr>
            <p:cNvPr id="1004" name="Google Shape;1004;g29d66e44e9c_0_230"/>
            <p:cNvPicPr preferRelativeResize="0"/>
            <p:nvPr/>
          </p:nvPicPr>
          <p:blipFill rotWithShape="1">
            <a:blip r:embed="rId4">
              <a:alphaModFix/>
            </a:blip>
            <a:srcRect b="0" l="0" r="0" t="0"/>
            <a:stretch/>
          </p:blipFill>
          <p:spPr>
            <a:xfrm rot="1737817">
              <a:off x="3974199" y="2731749"/>
              <a:ext cx="393600" cy="393600"/>
            </a:xfrm>
            <a:prstGeom prst="rect">
              <a:avLst/>
            </a:prstGeom>
            <a:noFill/>
            <a:ln>
              <a:noFill/>
            </a:ln>
          </p:spPr>
        </p:pic>
        <p:pic>
          <p:nvPicPr>
            <p:cNvPr id="1005" name="Google Shape;1005;g29d66e44e9c_0_230"/>
            <p:cNvPicPr preferRelativeResize="0"/>
            <p:nvPr/>
          </p:nvPicPr>
          <p:blipFill rotWithShape="1">
            <a:blip r:embed="rId4">
              <a:alphaModFix/>
            </a:blip>
            <a:srcRect b="0" l="0" r="0" t="0"/>
            <a:stretch/>
          </p:blipFill>
          <p:spPr>
            <a:xfrm rot="1084701">
              <a:off x="3907151" y="1639074"/>
              <a:ext cx="393598" cy="393598"/>
            </a:xfrm>
            <a:prstGeom prst="rect">
              <a:avLst/>
            </a:prstGeom>
            <a:noFill/>
            <a:ln>
              <a:noFill/>
            </a:ln>
          </p:spPr>
        </p:pic>
      </p:grpSp>
      <p:pic>
        <p:nvPicPr>
          <p:cNvPr id="1006" name="Google Shape;1006;g29d66e44e9c_0_230"/>
          <p:cNvPicPr preferRelativeResize="0"/>
          <p:nvPr/>
        </p:nvPicPr>
        <p:blipFill rotWithShape="1">
          <a:blip r:embed="rId5">
            <a:alphaModFix/>
          </a:blip>
          <a:srcRect b="16436" l="0" r="0" t="0"/>
          <a:stretch/>
        </p:blipFill>
        <p:spPr>
          <a:xfrm>
            <a:off x="4019625" y="4063900"/>
            <a:ext cx="1192074" cy="996124"/>
          </a:xfrm>
          <a:prstGeom prst="rect">
            <a:avLst/>
          </a:prstGeom>
          <a:noFill/>
          <a:ln>
            <a:noFill/>
          </a:ln>
        </p:spPr>
      </p:pic>
      <p:sp>
        <p:nvSpPr>
          <p:cNvPr id="1007" name="Google Shape;1007;g29d66e44e9c_0_2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08" name="Google Shape;1008;g29d66e44e9c_0_230"/>
          <p:cNvPicPr preferRelativeResize="0"/>
          <p:nvPr/>
        </p:nvPicPr>
        <p:blipFill rotWithShape="1">
          <a:blip r:embed="rId6">
            <a:alphaModFix/>
          </a:blip>
          <a:srcRect b="0" l="0" r="55460" t="0"/>
          <a:stretch/>
        </p:blipFill>
        <p:spPr>
          <a:xfrm flipH="1">
            <a:off x="-422222" y="-50"/>
            <a:ext cx="2817822" cy="5143501"/>
          </a:xfrm>
          <a:prstGeom prst="rect">
            <a:avLst/>
          </a:prstGeom>
          <a:noFill/>
          <a:ln>
            <a:noFill/>
          </a:ln>
        </p:spPr>
      </p:pic>
      <p:pic>
        <p:nvPicPr>
          <p:cNvPr id="1009" name="Google Shape;1009;g29d66e44e9c_0_230"/>
          <p:cNvPicPr preferRelativeResize="0"/>
          <p:nvPr/>
        </p:nvPicPr>
        <p:blipFill rotWithShape="1">
          <a:blip r:embed="rId6">
            <a:alphaModFix/>
          </a:blip>
          <a:srcRect b="0" l="0" r="0" t="0"/>
          <a:stretch/>
        </p:blipFill>
        <p:spPr>
          <a:xfrm rot="-1191309">
            <a:off x="6509988" y="-1303737"/>
            <a:ext cx="4042625" cy="32866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30"/>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chemeClr val="dk2"/>
                </a:solidFill>
                <a:latin typeface="Roboto Light"/>
                <a:ea typeface="Roboto Light"/>
                <a:cs typeface="Roboto Light"/>
                <a:sym typeface="Roboto Light"/>
              </a:rPr>
              <a:t>‹#›</a:t>
            </a:fld>
            <a:endParaRPr b="0" i="0" sz="1300" u="none" cap="none" strike="noStrike">
              <a:solidFill>
                <a:schemeClr val="dk2"/>
              </a:solidFill>
              <a:latin typeface="Roboto Light"/>
              <a:ea typeface="Roboto Light"/>
              <a:cs typeface="Roboto Light"/>
              <a:sym typeface="Roboto Light"/>
            </a:endParaRPr>
          </a:p>
        </p:txBody>
      </p:sp>
      <p:sp>
        <p:nvSpPr>
          <p:cNvPr id="1015" name="Google Shape;1015;p30"/>
          <p:cNvSpPr txBox="1"/>
          <p:nvPr/>
        </p:nvSpPr>
        <p:spPr>
          <a:xfrm>
            <a:off x="2453050" y="113050"/>
            <a:ext cx="3979200" cy="73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Light"/>
                <a:ea typeface="Roboto Light"/>
                <a:cs typeface="Roboto Light"/>
                <a:sym typeface="Roboto Light"/>
              </a:rPr>
              <a:t>Credits</a:t>
            </a:r>
            <a:endParaRPr b="0" i="0" sz="1600" u="none" cap="none" strike="noStrike">
              <a:solidFill>
                <a:schemeClr val="dk2"/>
              </a:solidFill>
              <a:latin typeface="Roboto Light"/>
              <a:ea typeface="Roboto Light"/>
              <a:cs typeface="Roboto Light"/>
              <a:sym typeface="Roboto Light"/>
            </a:endParaRPr>
          </a:p>
        </p:txBody>
      </p:sp>
      <p:sp>
        <p:nvSpPr>
          <p:cNvPr id="1016" name="Google Shape;1016;p30"/>
          <p:cNvSpPr txBox="1"/>
          <p:nvPr/>
        </p:nvSpPr>
        <p:spPr>
          <a:xfrm>
            <a:off x="599125" y="938275"/>
            <a:ext cx="7867800" cy="359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Icons: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Slides 5-7:</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href="https://www.flaticon.com/free-icons/listening" title="listening icons"&gt;Listening icons created by Freepik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href="https://www.flaticon.com/free-icons/hip-hop" title="hip hop icons"&gt;Hip hop icons created by Flat Icons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href="https://www.flaticon.com/free-icons/student" title="student icons"&gt;Student icons created by Iconjam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href="https://www.flaticon.com/free-icons/emotions" title="emotions icons"&gt;Emotions icons created by Freepik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href="https://www.flaticon.com/free-icons/mood" title="mood icons"&gt;Mood icons created by Flat Icons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href="https://www.flaticon.com/free-icons/anger" title="anger icons"&gt;Anger icons created by wanicon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href="https://www.flaticon.com/free-icons/speech-bubble" title="speech bubble icons"&gt;Speech bubble icons created by iconixar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href="https://www.flaticon.com/free-icons/coordination" title="coordination icons"&gt;Coordination icons created by Freepik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href="https://www.flaticon.com/free-icons/question-mark" title="question mark icons"&gt;Question mark icons created by Freepik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href="https://www.flaticon.com/free-icons/angry" title="angry icons"&gt;Angry icons created by Freepik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600" u="none" cap="none" strike="noStrike">
                <a:solidFill>
                  <a:srgbClr val="000000"/>
                </a:solidFill>
                <a:latin typeface="Arial"/>
                <a:ea typeface="Arial"/>
                <a:cs typeface="Arial"/>
                <a:sym typeface="Arial"/>
              </a:rPr>
              <a:t>Credit: </a:t>
            </a:r>
            <a:r>
              <a:rPr b="0" i="0" lang="en" sz="600" u="sng" cap="none" strike="noStrike">
                <a:solidFill>
                  <a:schemeClr val="hlink"/>
                </a:solidFill>
                <a:latin typeface="Arial"/>
                <a:ea typeface="Arial"/>
                <a:cs typeface="Arial"/>
                <a:sym typeface="Arial"/>
                <a:hlinkClick r:id="rId3"/>
              </a:rPr>
              <a:t>https://www.titanui.com/117730-150-tech-design-stack-icons-figma/</a:t>
            </a:r>
            <a:r>
              <a:rPr b="0" i="0" lang="en" sz="600" u="none" cap="none" strike="noStrike">
                <a:solidFill>
                  <a:srgbClr val="000000"/>
                </a:solidFill>
                <a:latin typeface="Arial"/>
                <a:ea typeface="Arial"/>
                <a:cs typeface="Arial"/>
                <a:sym typeface="Arial"/>
              </a:rPr>
              <a:t> (slide 10)</a:t>
            </a:r>
            <a:endParaRPr b="0" i="0" sz="6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href="https://www.flaticon.com/free-icons/machine-learning" title="machine-learning icons"&gt;Machine-learning icons created by Eucalyp - Flaticon&lt;/a&gt;</a:t>
            </a:r>
            <a:endParaRPr b="0" i="0" sz="1000" u="none" cap="none" strike="noStrike">
              <a:solidFill>
                <a:srgbClr val="000000"/>
              </a:solidFill>
              <a:latin typeface="Arial"/>
              <a:ea typeface="Arial"/>
              <a:cs typeface="Arial"/>
              <a:sym typeface="Arial"/>
            </a:endParaRPr>
          </a:p>
        </p:txBody>
      </p:sp>
      <p:sp>
        <p:nvSpPr>
          <p:cNvPr id="1017" name="Google Shape;10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31"/>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chemeClr val="dk2"/>
                </a:solidFill>
                <a:latin typeface="Roboto Light"/>
                <a:ea typeface="Roboto Light"/>
                <a:cs typeface="Roboto Light"/>
                <a:sym typeface="Roboto Light"/>
              </a:rPr>
              <a:t>‹#›</a:t>
            </a:fld>
            <a:endParaRPr b="0" i="0" sz="1300" u="none" cap="none" strike="noStrike">
              <a:solidFill>
                <a:schemeClr val="dk2"/>
              </a:solidFill>
              <a:latin typeface="Roboto Light"/>
              <a:ea typeface="Roboto Light"/>
              <a:cs typeface="Roboto Light"/>
              <a:sym typeface="Roboto Light"/>
            </a:endParaRPr>
          </a:p>
        </p:txBody>
      </p:sp>
      <p:pic>
        <p:nvPicPr>
          <p:cNvPr id="1023" name="Google Shape;1023;p31"/>
          <p:cNvPicPr preferRelativeResize="0"/>
          <p:nvPr/>
        </p:nvPicPr>
        <p:blipFill rotWithShape="1">
          <a:blip r:embed="rId3">
            <a:alphaModFix/>
          </a:blip>
          <a:srcRect b="0" l="0" r="0" t="0"/>
          <a:stretch/>
        </p:blipFill>
        <p:spPr>
          <a:xfrm flipH="1">
            <a:off x="6116150" y="3"/>
            <a:ext cx="4625494" cy="5143501"/>
          </a:xfrm>
          <a:prstGeom prst="rect">
            <a:avLst/>
          </a:prstGeom>
          <a:noFill/>
          <a:ln>
            <a:noFill/>
          </a:ln>
        </p:spPr>
      </p:pic>
      <p:pic>
        <p:nvPicPr>
          <p:cNvPr id="1024" name="Google Shape;1024;p31"/>
          <p:cNvPicPr preferRelativeResize="0"/>
          <p:nvPr/>
        </p:nvPicPr>
        <p:blipFill rotWithShape="1">
          <a:blip r:embed="rId4">
            <a:alphaModFix/>
          </a:blip>
          <a:srcRect b="0" l="0" r="0" t="0"/>
          <a:stretch/>
        </p:blipFill>
        <p:spPr>
          <a:xfrm rot="-5400000">
            <a:off x="-1056140" y="1058412"/>
            <a:ext cx="5138929" cy="3026663"/>
          </a:xfrm>
          <a:prstGeom prst="rect">
            <a:avLst/>
          </a:prstGeom>
          <a:noFill/>
          <a:ln>
            <a:noFill/>
          </a:ln>
        </p:spPr>
      </p:pic>
      <p:sp>
        <p:nvSpPr>
          <p:cNvPr id="1025" name="Google Shape;102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32"/>
          <p:cNvSpPr txBox="1"/>
          <p:nvPr>
            <p:ph idx="1" type="subTitle"/>
          </p:nvPr>
        </p:nvSpPr>
        <p:spPr>
          <a:xfrm>
            <a:off x="722375" y="1307600"/>
            <a:ext cx="4350600" cy="11211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SzPct val="111111"/>
              <a:buNone/>
            </a:pPr>
            <a:r>
              <a:rPr lang="en">
                <a:solidFill>
                  <a:srgbClr val="191919"/>
                </a:solidFill>
              </a:rPr>
              <a:t>Here’s an assortment of alternative resources whose style fits the one of this template:</a:t>
            </a:r>
            <a:endParaRPr>
              <a:solidFill>
                <a:srgbClr val="191919"/>
              </a:solidFill>
            </a:endParaRPr>
          </a:p>
          <a:p>
            <a:pPr indent="0" lvl="0" marL="0" rtl="0" algn="l">
              <a:lnSpc>
                <a:spcPct val="100000"/>
              </a:lnSpc>
              <a:spcBef>
                <a:spcPts val="1000"/>
              </a:spcBef>
              <a:spcAft>
                <a:spcPts val="0"/>
              </a:spcAft>
              <a:buSzPct val="117647"/>
              <a:buNone/>
            </a:pPr>
            <a:r>
              <a:rPr lang="en" sz="1700">
                <a:solidFill>
                  <a:srgbClr val="191919"/>
                </a:solidFill>
                <a:latin typeface="Unbounded Light"/>
                <a:ea typeface="Unbounded Light"/>
                <a:cs typeface="Unbounded Light"/>
                <a:sym typeface="Unbounded Light"/>
              </a:rPr>
              <a:t>Vectors</a:t>
            </a:r>
            <a:endParaRPr sz="1700">
              <a:solidFill>
                <a:srgbClr val="191919"/>
              </a:solidFill>
              <a:latin typeface="Unbounded Light"/>
              <a:ea typeface="Unbounded Light"/>
              <a:cs typeface="Unbounded Light"/>
              <a:sym typeface="Unbounded Light"/>
            </a:endParaRPr>
          </a:p>
          <a:p>
            <a:pPr indent="-281940" lvl="0" marL="457200" rtl="0" algn="l">
              <a:lnSpc>
                <a:spcPct val="100000"/>
              </a:lnSpc>
              <a:spcBef>
                <a:spcPts val="0"/>
              </a:spcBef>
              <a:spcAft>
                <a:spcPts val="0"/>
              </a:spcAft>
              <a:buSzPct val="66666"/>
              <a:buFont typeface="Hind"/>
              <a:buChar char="●"/>
            </a:pPr>
            <a:r>
              <a:rPr lang="en" u="sng">
                <a:solidFill>
                  <a:schemeClr val="hlink"/>
                </a:solidFill>
                <a:hlinkClick r:id="rId3"/>
              </a:rPr>
              <a:t>Instagram posts collection world music day celebration</a:t>
            </a:r>
            <a:endParaRPr>
              <a:solidFill>
                <a:srgbClr val="191919"/>
              </a:solidFill>
            </a:endParaRPr>
          </a:p>
        </p:txBody>
      </p:sp>
      <p:sp>
        <p:nvSpPr>
          <p:cNvPr id="1031" name="Google Shape;1031;p32"/>
          <p:cNvSpPr txBox="1"/>
          <p:nvPr>
            <p:ph type="title"/>
          </p:nvPr>
        </p:nvSpPr>
        <p:spPr>
          <a:xfrm>
            <a:off x="722376" y="448056"/>
            <a:ext cx="7708500" cy="576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Alternative </a:t>
            </a:r>
            <a:r>
              <a:rPr lang="en">
                <a:latin typeface="Unbounded SemiBold"/>
                <a:ea typeface="Unbounded SemiBold"/>
                <a:cs typeface="Unbounded SemiBold"/>
                <a:sym typeface="Unbounded SemiBold"/>
              </a:rPr>
              <a:t>resources</a:t>
            </a:r>
            <a:endParaRPr>
              <a:latin typeface="Unbounded SemiBold"/>
              <a:ea typeface="Unbounded SemiBold"/>
              <a:cs typeface="Unbounded SemiBold"/>
              <a:sym typeface="Unbounded SemiBold"/>
            </a:endParaRPr>
          </a:p>
        </p:txBody>
      </p:sp>
      <p:pic>
        <p:nvPicPr>
          <p:cNvPr id="1032" name="Google Shape;1032;p32"/>
          <p:cNvPicPr preferRelativeResize="0"/>
          <p:nvPr/>
        </p:nvPicPr>
        <p:blipFill rotWithShape="1">
          <a:blip r:embed="rId4">
            <a:alphaModFix/>
          </a:blip>
          <a:srcRect b="0" l="0" r="0" t="0"/>
          <a:stretch/>
        </p:blipFill>
        <p:spPr>
          <a:xfrm>
            <a:off x="5270176" y="3013502"/>
            <a:ext cx="1457516" cy="1457571"/>
          </a:xfrm>
          <a:prstGeom prst="rect">
            <a:avLst/>
          </a:prstGeom>
          <a:noFill/>
          <a:ln>
            <a:noFill/>
          </a:ln>
        </p:spPr>
      </p:pic>
      <p:pic>
        <p:nvPicPr>
          <p:cNvPr id="1033" name="Google Shape;1033;p32"/>
          <p:cNvPicPr preferRelativeResize="0"/>
          <p:nvPr/>
        </p:nvPicPr>
        <p:blipFill rotWithShape="1">
          <a:blip r:embed="rId5">
            <a:alphaModFix/>
          </a:blip>
          <a:srcRect b="0" l="0" r="0" t="0"/>
          <a:stretch/>
        </p:blipFill>
        <p:spPr>
          <a:xfrm>
            <a:off x="6966554" y="3013502"/>
            <a:ext cx="1457516" cy="1457571"/>
          </a:xfrm>
          <a:prstGeom prst="rect">
            <a:avLst/>
          </a:prstGeom>
          <a:noFill/>
          <a:ln>
            <a:noFill/>
          </a:ln>
        </p:spPr>
      </p:pic>
      <p:pic>
        <p:nvPicPr>
          <p:cNvPr id="1034" name="Google Shape;1034;p32"/>
          <p:cNvPicPr preferRelativeResize="0"/>
          <p:nvPr/>
        </p:nvPicPr>
        <p:blipFill rotWithShape="1">
          <a:blip r:embed="rId6">
            <a:alphaModFix/>
          </a:blip>
          <a:srcRect b="0" l="0" r="0" t="0"/>
          <a:stretch/>
        </p:blipFill>
        <p:spPr>
          <a:xfrm>
            <a:off x="5287326" y="1118799"/>
            <a:ext cx="1423217" cy="1457774"/>
          </a:xfrm>
          <a:prstGeom prst="rect">
            <a:avLst/>
          </a:prstGeom>
          <a:noFill/>
          <a:ln>
            <a:noFill/>
          </a:ln>
        </p:spPr>
      </p:pic>
      <p:pic>
        <p:nvPicPr>
          <p:cNvPr id="1035" name="Google Shape;1035;p32"/>
          <p:cNvPicPr preferRelativeResize="0"/>
          <p:nvPr/>
        </p:nvPicPr>
        <p:blipFill rotWithShape="1">
          <a:blip r:embed="rId7">
            <a:alphaModFix/>
          </a:blip>
          <a:srcRect b="0" l="0" r="0" t="0"/>
          <a:stretch/>
        </p:blipFill>
        <p:spPr>
          <a:xfrm>
            <a:off x="2923627" y="2862350"/>
            <a:ext cx="2107699" cy="1713551"/>
          </a:xfrm>
          <a:prstGeom prst="rect">
            <a:avLst/>
          </a:prstGeom>
          <a:noFill/>
          <a:ln>
            <a:noFill/>
          </a:ln>
        </p:spPr>
      </p:pic>
      <p:pic>
        <p:nvPicPr>
          <p:cNvPr id="1036" name="Google Shape;1036;p32"/>
          <p:cNvPicPr preferRelativeResize="0"/>
          <p:nvPr/>
        </p:nvPicPr>
        <p:blipFill rotWithShape="1">
          <a:blip r:embed="rId8">
            <a:alphaModFix/>
          </a:blip>
          <a:srcRect b="0" l="0" r="0" t="0"/>
          <a:stretch/>
        </p:blipFill>
        <p:spPr>
          <a:xfrm>
            <a:off x="6983701" y="1118799"/>
            <a:ext cx="1423221" cy="1457774"/>
          </a:xfrm>
          <a:prstGeom prst="rect">
            <a:avLst/>
          </a:prstGeom>
          <a:noFill/>
          <a:ln>
            <a:noFill/>
          </a:ln>
        </p:spPr>
      </p:pic>
      <p:pic>
        <p:nvPicPr>
          <p:cNvPr id="1037" name="Google Shape;1037;p32"/>
          <p:cNvPicPr preferRelativeResize="0"/>
          <p:nvPr/>
        </p:nvPicPr>
        <p:blipFill rotWithShape="1">
          <a:blip r:embed="rId9">
            <a:alphaModFix/>
          </a:blip>
          <a:srcRect b="0" l="0" r="0" t="0"/>
          <a:stretch/>
        </p:blipFill>
        <p:spPr>
          <a:xfrm>
            <a:off x="715100" y="2862350"/>
            <a:ext cx="2107699" cy="1713551"/>
          </a:xfrm>
          <a:prstGeom prst="rect">
            <a:avLst/>
          </a:prstGeom>
          <a:noFill/>
          <a:ln>
            <a:noFill/>
          </a:ln>
        </p:spPr>
      </p:pic>
      <p:sp>
        <p:nvSpPr>
          <p:cNvPr id="1038" name="Google Shape;1038;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
          <p:cNvPicPr preferRelativeResize="0"/>
          <p:nvPr/>
        </p:nvPicPr>
        <p:blipFill rotWithShape="1">
          <a:blip r:embed="rId3">
            <a:alphaModFix amt="16000"/>
          </a:blip>
          <a:srcRect b="0" l="0" r="0" t="0"/>
          <a:stretch/>
        </p:blipFill>
        <p:spPr>
          <a:xfrm flipH="1" rot="5400000">
            <a:off x="1806349" y="-503626"/>
            <a:ext cx="5531300" cy="6150751"/>
          </a:xfrm>
          <a:prstGeom prst="rect">
            <a:avLst/>
          </a:prstGeom>
          <a:noFill/>
          <a:ln>
            <a:noFill/>
          </a:ln>
        </p:spPr>
      </p:pic>
      <p:sp>
        <p:nvSpPr>
          <p:cNvPr id="445" name="Google Shape;445;p4"/>
          <p:cNvSpPr/>
          <p:nvPr/>
        </p:nvSpPr>
        <p:spPr>
          <a:xfrm>
            <a:off x="1930500" y="25213"/>
            <a:ext cx="5283000" cy="4959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chemeClr val="dk2"/>
                </a:solidFill>
                <a:latin typeface="Roboto Light"/>
                <a:ea typeface="Roboto Light"/>
                <a:cs typeface="Roboto Light"/>
                <a:sym typeface="Roboto Light"/>
              </a:rPr>
              <a:t>‹#›</a:t>
            </a:fld>
            <a:endParaRPr b="0" i="0" sz="1300" u="none" cap="none" strike="noStrike">
              <a:solidFill>
                <a:schemeClr val="dk2"/>
              </a:solidFill>
              <a:latin typeface="Roboto Light"/>
              <a:ea typeface="Roboto Light"/>
              <a:cs typeface="Roboto Light"/>
              <a:sym typeface="Roboto Light"/>
            </a:endParaRPr>
          </a:p>
        </p:txBody>
      </p:sp>
      <p:sp>
        <p:nvSpPr>
          <p:cNvPr id="447" name="Google Shape;447;p4"/>
          <p:cNvSpPr txBox="1"/>
          <p:nvPr/>
        </p:nvSpPr>
        <p:spPr>
          <a:xfrm>
            <a:off x="3239100" y="1382725"/>
            <a:ext cx="2665800" cy="85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3A3939"/>
                </a:solidFill>
                <a:latin typeface="Roboto"/>
                <a:ea typeface="Roboto"/>
                <a:cs typeface="Roboto"/>
                <a:sym typeface="Roboto"/>
              </a:rPr>
              <a:t>59%</a:t>
            </a:r>
            <a:r>
              <a:rPr b="1" i="0" lang="en" sz="1400" u="none" cap="none" strike="noStrike">
                <a:solidFill>
                  <a:schemeClr val="dk1"/>
                </a:solidFill>
                <a:latin typeface="Roboto"/>
                <a:ea typeface="Roboto"/>
                <a:cs typeface="Roboto"/>
                <a:sym typeface="Roboto"/>
              </a:rPr>
              <a:t> </a:t>
            </a:r>
            <a:r>
              <a:rPr b="0" i="0" lang="en" sz="1400" u="none" cap="none" strike="noStrike">
                <a:solidFill>
                  <a:schemeClr val="dk2"/>
                </a:solidFill>
                <a:latin typeface="Roboto Light"/>
                <a:ea typeface="Roboto Light"/>
                <a:cs typeface="Roboto Light"/>
                <a:sym typeface="Roboto Light"/>
              </a:rPr>
              <a:t>of people often face difficulty in finding playlists according to their </a:t>
            </a:r>
            <a:r>
              <a:rPr b="0" i="0" lang="en" sz="1400" u="none" cap="none" strike="noStrike">
                <a:solidFill>
                  <a:schemeClr val="dk2"/>
                </a:solidFill>
                <a:latin typeface="Roboto"/>
                <a:ea typeface="Roboto"/>
                <a:cs typeface="Roboto"/>
                <a:sym typeface="Roboto"/>
              </a:rPr>
              <a:t>mood</a:t>
            </a:r>
            <a:r>
              <a:rPr b="0" i="0" lang="en" sz="1400" u="none" cap="none" strike="noStrike">
                <a:solidFill>
                  <a:schemeClr val="dk2"/>
                </a:solidFill>
                <a:latin typeface="Roboto Light"/>
                <a:ea typeface="Roboto Light"/>
                <a:cs typeface="Roboto Light"/>
                <a:sym typeface="Roboto Light"/>
              </a:rPr>
              <a:t> </a:t>
            </a:r>
            <a:r>
              <a:rPr b="0" baseline="30000" i="0" lang="en" sz="1400" u="none" cap="none" strike="noStrike">
                <a:solidFill>
                  <a:schemeClr val="dk2"/>
                </a:solidFill>
                <a:latin typeface="Roboto Light"/>
                <a:ea typeface="Roboto Light"/>
                <a:cs typeface="Roboto Light"/>
                <a:sym typeface="Roboto Light"/>
              </a:rPr>
              <a:t>1</a:t>
            </a:r>
            <a:endParaRPr b="0" baseline="30000" i="0" sz="8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sp>
        <p:nvSpPr>
          <p:cNvPr id="448" name="Google Shape;448;p4"/>
          <p:cNvSpPr txBox="1"/>
          <p:nvPr/>
        </p:nvSpPr>
        <p:spPr>
          <a:xfrm>
            <a:off x="2971950" y="2571750"/>
            <a:ext cx="3200100" cy="85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sp>
        <p:nvSpPr>
          <p:cNvPr id="449" name="Google Shape;449;p4"/>
          <p:cNvSpPr txBox="1"/>
          <p:nvPr/>
        </p:nvSpPr>
        <p:spPr>
          <a:xfrm>
            <a:off x="4758975" y="4671850"/>
            <a:ext cx="4146900" cy="4716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800"/>
              <a:buFont typeface="Arial"/>
              <a:buNone/>
            </a:pPr>
            <a:r>
              <a:rPr b="0" i="0" lang="en" sz="800" u="none" cap="none" strike="noStrike">
                <a:solidFill>
                  <a:schemeClr val="dk2"/>
                </a:solidFill>
                <a:latin typeface="Roboto Thin"/>
                <a:ea typeface="Roboto Thin"/>
                <a:cs typeface="Roboto Thin"/>
                <a:sym typeface="Roboto Thin"/>
              </a:rPr>
              <a:t>1 Survey by Anumeha Jain:</a:t>
            </a:r>
            <a:endParaRPr b="0" i="0" sz="800" u="none" cap="none" strike="noStrike">
              <a:solidFill>
                <a:schemeClr val="dk2"/>
              </a:solidFill>
              <a:latin typeface="Roboto Thin"/>
              <a:ea typeface="Roboto Thin"/>
              <a:cs typeface="Roboto Thin"/>
              <a:sym typeface="Roboto Thin"/>
            </a:endParaRPr>
          </a:p>
          <a:p>
            <a:pPr indent="0" lvl="0" marL="0" marR="0" rtl="0" algn="r">
              <a:lnSpc>
                <a:spcPct val="115000"/>
              </a:lnSpc>
              <a:spcBef>
                <a:spcPts val="0"/>
              </a:spcBef>
              <a:spcAft>
                <a:spcPts val="0"/>
              </a:spcAft>
              <a:buClr>
                <a:srgbClr val="000000"/>
              </a:buClr>
              <a:buSzPts val="800"/>
              <a:buFont typeface="Arial"/>
              <a:buNone/>
            </a:pPr>
            <a:r>
              <a:rPr b="0" i="0" lang="en" sz="800" u="sng" cap="none" strike="noStrike">
                <a:solidFill>
                  <a:schemeClr val="accent5"/>
                </a:solidFill>
                <a:latin typeface="Roboto Thin"/>
                <a:ea typeface="Roboto Thin"/>
                <a:cs typeface="Roboto Thin"/>
                <a:sym typeface="Roboto Thin"/>
                <a:hlinkClick r:id="rId4">
                  <a:extLst>
                    <a:ext uri="{A12FA001-AC4F-418D-AE19-62706E023703}">
                      <ahyp:hlinkClr val="tx"/>
                    </a:ext>
                  </a:extLst>
                </a:hlinkClick>
              </a:rPr>
              <a:t>https://medium.com/@jainanumeha74/spotify-ux-research-case-study-68997acf20f1</a:t>
            </a:r>
            <a:r>
              <a:rPr b="0" i="0" lang="en" sz="800" u="none" cap="none" strike="noStrike">
                <a:solidFill>
                  <a:srgbClr val="000000"/>
                </a:solidFill>
                <a:latin typeface="Roboto Thin"/>
                <a:ea typeface="Roboto Thin"/>
                <a:cs typeface="Roboto Thin"/>
                <a:sym typeface="Roboto Thin"/>
              </a:rPr>
              <a:t> </a:t>
            </a:r>
            <a:endParaRPr b="0" i="0" sz="800" u="none" cap="none" strike="noStrike">
              <a:solidFill>
                <a:srgbClr val="000000"/>
              </a:solidFill>
              <a:latin typeface="Roboto Thin"/>
              <a:ea typeface="Roboto Thin"/>
              <a:cs typeface="Roboto Thin"/>
              <a:sym typeface="Roboto Thin"/>
            </a:endParaRPr>
          </a:p>
          <a:p>
            <a:pPr indent="0" lvl="0" marL="0" marR="0" rtl="0" algn="r">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Thin"/>
              <a:ea typeface="Roboto Thin"/>
              <a:cs typeface="Roboto Thin"/>
              <a:sym typeface="Roboto Thin"/>
            </a:endParaRPr>
          </a:p>
        </p:txBody>
      </p:sp>
      <p:sp>
        <p:nvSpPr>
          <p:cNvPr id="450" name="Google Shape;450;p4"/>
          <p:cNvSpPr txBox="1"/>
          <p:nvPr/>
        </p:nvSpPr>
        <p:spPr>
          <a:xfrm>
            <a:off x="2502150" y="243050"/>
            <a:ext cx="4139700" cy="62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The Problem - Mood</a:t>
            </a:r>
            <a:endParaRPr b="0" i="0" sz="1800" u="none" cap="none" strike="noStrike">
              <a:solidFill>
                <a:schemeClr val="dk2"/>
              </a:solidFill>
              <a:latin typeface="Roboto Medium"/>
              <a:ea typeface="Roboto Medium"/>
              <a:cs typeface="Roboto Medium"/>
              <a:sym typeface="Roboto Medium"/>
            </a:endParaRPr>
          </a:p>
        </p:txBody>
      </p:sp>
      <p:pic>
        <p:nvPicPr>
          <p:cNvPr id="451" name="Google Shape;451;p4"/>
          <p:cNvPicPr preferRelativeResize="0"/>
          <p:nvPr/>
        </p:nvPicPr>
        <p:blipFill rotWithShape="1">
          <a:blip r:embed="rId5">
            <a:alphaModFix amt="60000"/>
          </a:blip>
          <a:srcRect b="0" l="0" r="0" t="0"/>
          <a:stretch/>
        </p:blipFill>
        <p:spPr>
          <a:xfrm>
            <a:off x="3612925" y="2753700"/>
            <a:ext cx="1918150" cy="1918150"/>
          </a:xfrm>
          <a:prstGeom prst="rect">
            <a:avLst/>
          </a:prstGeom>
          <a:noFill/>
          <a:ln>
            <a:noFill/>
          </a:ln>
        </p:spPr>
      </p:pic>
      <p:pic>
        <p:nvPicPr>
          <p:cNvPr id="452" name="Google Shape;452;p4"/>
          <p:cNvPicPr preferRelativeResize="0"/>
          <p:nvPr/>
        </p:nvPicPr>
        <p:blipFill rotWithShape="1">
          <a:blip r:embed="rId6">
            <a:alphaModFix amt="60000"/>
          </a:blip>
          <a:srcRect b="0" l="0" r="0" t="0"/>
          <a:stretch/>
        </p:blipFill>
        <p:spPr>
          <a:xfrm rot="-2351199">
            <a:off x="3122339" y="2334378"/>
            <a:ext cx="739122" cy="739122"/>
          </a:xfrm>
          <a:prstGeom prst="rect">
            <a:avLst/>
          </a:prstGeom>
          <a:noFill/>
          <a:ln>
            <a:noFill/>
          </a:ln>
        </p:spPr>
      </p:pic>
      <p:pic>
        <p:nvPicPr>
          <p:cNvPr id="453" name="Google Shape;453;p4"/>
          <p:cNvPicPr preferRelativeResize="0"/>
          <p:nvPr/>
        </p:nvPicPr>
        <p:blipFill rotWithShape="1">
          <a:blip r:embed="rId7">
            <a:alphaModFix amt="80000"/>
          </a:blip>
          <a:srcRect b="0" l="0" r="0" t="0"/>
          <a:stretch/>
        </p:blipFill>
        <p:spPr>
          <a:xfrm>
            <a:off x="115349" y="4261248"/>
            <a:ext cx="548700" cy="795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
          <p:cNvSpPr txBox="1"/>
          <p:nvPr/>
        </p:nvSpPr>
        <p:spPr>
          <a:xfrm>
            <a:off x="3630975" y="4442700"/>
            <a:ext cx="5150700" cy="7008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Roboto Thin"/>
                <a:ea typeface="Roboto Thin"/>
                <a:cs typeface="Roboto Thin"/>
                <a:sym typeface="Roboto Thin"/>
              </a:rPr>
              <a:t>2 </a:t>
            </a:r>
            <a:r>
              <a:rPr b="0" i="1" lang="en" sz="800" u="none" cap="none" strike="noStrike">
                <a:solidFill>
                  <a:schemeClr val="dk2"/>
                </a:solidFill>
                <a:latin typeface="Roboto Thin"/>
                <a:ea typeface="Roboto Thin"/>
                <a:cs typeface="Roboto Thin"/>
                <a:sym typeface="Roboto Thin"/>
              </a:rPr>
              <a:t>Source</a:t>
            </a:r>
            <a:r>
              <a:rPr b="0" i="0" lang="en" sz="800" u="none" cap="none" strike="noStrike">
                <a:solidFill>
                  <a:schemeClr val="dk2"/>
                </a:solidFill>
                <a:latin typeface="Roboto Thin"/>
                <a:ea typeface="Roboto Thin"/>
                <a:cs typeface="Roboto Thin"/>
                <a:sym typeface="Roboto Thin"/>
              </a:rPr>
              <a:t>: Why do we listen to music? A uses and gratifications analysis by Adam J. Lonsdale and Adrian C. North, p.120. Published in: British Journal of Psychology (2011), 102, 108–134</a:t>
            </a:r>
            <a:endParaRPr b="0" i="0" sz="800" u="none" cap="none" strike="noStrike">
              <a:solidFill>
                <a:schemeClr val="dk2"/>
              </a:solidFill>
              <a:latin typeface="Roboto Thin"/>
              <a:ea typeface="Roboto Thin"/>
              <a:cs typeface="Roboto Thin"/>
              <a:sym typeface="Roboto Thin"/>
            </a:endParaRPr>
          </a:p>
        </p:txBody>
      </p:sp>
      <p:sp>
        <p:nvSpPr>
          <p:cNvPr id="459" name="Google Shape;459;p5"/>
          <p:cNvSpPr txBox="1"/>
          <p:nvPr/>
        </p:nvSpPr>
        <p:spPr>
          <a:xfrm>
            <a:off x="2491500" y="224700"/>
            <a:ext cx="41610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a:ea typeface="Roboto"/>
                <a:cs typeface="Roboto"/>
                <a:sym typeface="Roboto"/>
              </a:rPr>
              <a:t>Mood Management</a:t>
            </a:r>
            <a:endParaRPr b="0" i="0" sz="1800" u="none" cap="none" strike="noStrike">
              <a:solidFill>
                <a:schemeClr val="dk2"/>
              </a:solidFill>
              <a:latin typeface="Roboto"/>
              <a:ea typeface="Roboto"/>
              <a:cs typeface="Roboto"/>
              <a:sym typeface="Roboto"/>
            </a:endParaRPr>
          </a:p>
        </p:txBody>
      </p:sp>
      <p:sp>
        <p:nvSpPr>
          <p:cNvPr id="460" name="Google Shape;460;p5"/>
          <p:cNvSpPr txBox="1"/>
          <p:nvPr/>
        </p:nvSpPr>
        <p:spPr>
          <a:xfrm>
            <a:off x="910300" y="1425825"/>
            <a:ext cx="5280900" cy="85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Participants of a study </a:t>
            </a:r>
            <a:r>
              <a:rPr b="0" baseline="30000" i="0" lang="en" sz="1400" u="none" cap="none" strike="noStrike">
                <a:solidFill>
                  <a:schemeClr val="dk2"/>
                </a:solidFill>
                <a:latin typeface="Roboto Light"/>
                <a:ea typeface="Roboto Light"/>
                <a:cs typeface="Roboto Light"/>
                <a:sym typeface="Roboto Light"/>
              </a:rPr>
              <a:t>2</a:t>
            </a:r>
            <a:r>
              <a:rPr b="0" i="0" lang="en" sz="1400" u="none" cap="none" strike="noStrike">
                <a:solidFill>
                  <a:schemeClr val="dk2"/>
                </a:solidFill>
                <a:latin typeface="Roboto Light"/>
                <a:ea typeface="Roboto Light"/>
                <a:cs typeface="Roboto Light"/>
                <a:sym typeface="Roboto Light"/>
              </a:rPr>
              <a:t>,</a:t>
            </a:r>
            <a:r>
              <a:rPr b="0" baseline="30000" i="0" lang="en" sz="1400" u="none" cap="none" strike="noStrike">
                <a:solidFill>
                  <a:schemeClr val="dk2"/>
                </a:solidFill>
                <a:latin typeface="Roboto Light"/>
                <a:ea typeface="Roboto Light"/>
                <a:cs typeface="Roboto Light"/>
                <a:sym typeface="Roboto Light"/>
              </a:rPr>
              <a:t> </a:t>
            </a:r>
            <a:r>
              <a:rPr b="0" i="0" lang="en" sz="1400" u="none" cap="none" strike="noStrike">
                <a:solidFill>
                  <a:schemeClr val="dk2"/>
                </a:solidFill>
                <a:latin typeface="Roboto Light"/>
                <a:ea typeface="Roboto Light"/>
                <a:cs typeface="Roboto Light"/>
                <a:sym typeface="Roboto Light"/>
              </a:rPr>
              <a:t>conducted by British psychologists, responded that they use music to express emotions and manage their mood. </a:t>
            </a:r>
            <a:endParaRPr b="1" i="0" sz="1400" u="none" cap="none" strike="noStrike">
              <a:solidFill>
                <a:schemeClr val="dk2"/>
              </a:solidFill>
              <a:latin typeface="Roboto"/>
              <a:ea typeface="Roboto"/>
              <a:cs typeface="Roboto"/>
              <a:sym typeface="Roboto"/>
            </a:endParaRPr>
          </a:p>
        </p:txBody>
      </p:sp>
      <p:pic>
        <p:nvPicPr>
          <p:cNvPr id="461" name="Google Shape;461;p5"/>
          <p:cNvPicPr preferRelativeResize="0"/>
          <p:nvPr/>
        </p:nvPicPr>
        <p:blipFill rotWithShape="1">
          <a:blip r:embed="rId3">
            <a:alphaModFix/>
          </a:blip>
          <a:srcRect b="0" l="0" r="0" t="0"/>
          <a:stretch/>
        </p:blipFill>
        <p:spPr>
          <a:xfrm>
            <a:off x="6725525" y="0"/>
            <a:ext cx="3205699" cy="2606225"/>
          </a:xfrm>
          <a:prstGeom prst="rect">
            <a:avLst/>
          </a:prstGeom>
          <a:noFill/>
          <a:ln>
            <a:noFill/>
          </a:ln>
        </p:spPr>
      </p:pic>
      <p:pic>
        <p:nvPicPr>
          <p:cNvPr id="462" name="Google Shape;462;p5"/>
          <p:cNvPicPr preferRelativeResize="0"/>
          <p:nvPr/>
        </p:nvPicPr>
        <p:blipFill rotWithShape="1">
          <a:blip r:embed="rId4">
            <a:alphaModFix amt="90000"/>
          </a:blip>
          <a:srcRect b="0" l="0" r="0" t="0"/>
          <a:stretch/>
        </p:blipFill>
        <p:spPr>
          <a:xfrm>
            <a:off x="3178587" y="2653037"/>
            <a:ext cx="852328" cy="852300"/>
          </a:xfrm>
          <a:prstGeom prst="rect">
            <a:avLst/>
          </a:prstGeom>
          <a:noFill/>
          <a:ln>
            <a:noFill/>
          </a:ln>
        </p:spPr>
      </p:pic>
      <p:pic>
        <p:nvPicPr>
          <p:cNvPr id="463" name="Google Shape;463;p5"/>
          <p:cNvPicPr preferRelativeResize="0"/>
          <p:nvPr/>
        </p:nvPicPr>
        <p:blipFill rotWithShape="1">
          <a:blip r:embed="rId5">
            <a:alphaModFix amt="90000"/>
          </a:blip>
          <a:srcRect b="0" l="0" r="0" t="0"/>
          <a:stretch/>
        </p:blipFill>
        <p:spPr>
          <a:xfrm>
            <a:off x="5965403" y="2606221"/>
            <a:ext cx="852325" cy="852294"/>
          </a:xfrm>
          <a:prstGeom prst="rect">
            <a:avLst/>
          </a:prstGeom>
          <a:noFill/>
          <a:ln>
            <a:noFill/>
          </a:ln>
        </p:spPr>
      </p:pic>
      <p:pic>
        <p:nvPicPr>
          <p:cNvPr id="464" name="Google Shape;464;p5"/>
          <p:cNvPicPr preferRelativeResize="0"/>
          <p:nvPr/>
        </p:nvPicPr>
        <p:blipFill rotWithShape="1">
          <a:blip r:embed="rId6">
            <a:alphaModFix amt="90000"/>
          </a:blip>
          <a:srcRect b="0" l="0" r="0" t="0"/>
          <a:stretch/>
        </p:blipFill>
        <p:spPr>
          <a:xfrm>
            <a:off x="1785200" y="2653037"/>
            <a:ext cx="852325" cy="852294"/>
          </a:xfrm>
          <a:prstGeom prst="rect">
            <a:avLst/>
          </a:prstGeom>
          <a:noFill/>
          <a:ln>
            <a:noFill/>
          </a:ln>
        </p:spPr>
      </p:pic>
      <p:pic>
        <p:nvPicPr>
          <p:cNvPr id="465" name="Google Shape;465;p5"/>
          <p:cNvPicPr preferRelativeResize="0"/>
          <p:nvPr/>
        </p:nvPicPr>
        <p:blipFill rotWithShape="1">
          <a:blip r:embed="rId7">
            <a:alphaModFix amt="90000"/>
          </a:blip>
          <a:srcRect b="0" l="0" r="0" t="0"/>
          <a:stretch/>
        </p:blipFill>
        <p:spPr>
          <a:xfrm>
            <a:off x="4572000" y="2653013"/>
            <a:ext cx="852325" cy="852325"/>
          </a:xfrm>
          <a:prstGeom prst="rect">
            <a:avLst/>
          </a:prstGeom>
          <a:noFill/>
          <a:ln>
            <a:noFill/>
          </a:ln>
        </p:spPr>
      </p:pic>
      <p:pic>
        <p:nvPicPr>
          <p:cNvPr id="466" name="Google Shape;466;p5"/>
          <p:cNvPicPr preferRelativeResize="0"/>
          <p:nvPr/>
        </p:nvPicPr>
        <p:blipFill rotWithShape="1">
          <a:blip r:embed="rId8">
            <a:alphaModFix amt="80000"/>
          </a:blip>
          <a:srcRect b="0" l="0" r="0" t="0"/>
          <a:stretch/>
        </p:blipFill>
        <p:spPr>
          <a:xfrm>
            <a:off x="115349" y="4261248"/>
            <a:ext cx="548700" cy="795676"/>
          </a:xfrm>
          <a:prstGeom prst="rect">
            <a:avLst/>
          </a:prstGeom>
          <a:noFill/>
          <a:ln>
            <a:noFill/>
          </a:ln>
        </p:spPr>
      </p:pic>
      <p:sp>
        <p:nvSpPr>
          <p:cNvPr id="467" name="Google Shape;46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
          <p:cNvSpPr/>
          <p:nvPr/>
        </p:nvSpPr>
        <p:spPr>
          <a:xfrm>
            <a:off x="1930500" y="25213"/>
            <a:ext cx="5283000" cy="4959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
          <p:cNvSpPr txBox="1"/>
          <p:nvPr/>
        </p:nvSpPr>
        <p:spPr>
          <a:xfrm>
            <a:off x="2502150" y="227775"/>
            <a:ext cx="4139700" cy="62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The Problem - Genre</a:t>
            </a:r>
            <a:endParaRPr b="0" i="0" sz="1800" u="none" cap="none" strike="noStrike">
              <a:solidFill>
                <a:schemeClr val="dk2"/>
              </a:solidFill>
              <a:latin typeface="Roboto Medium"/>
              <a:ea typeface="Roboto Medium"/>
              <a:cs typeface="Roboto Medium"/>
              <a:sym typeface="Roboto Medium"/>
            </a:endParaRPr>
          </a:p>
        </p:txBody>
      </p:sp>
      <p:sp>
        <p:nvSpPr>
          <p:cNvPr id="474" name="Google Shape;474;p6"/>
          <p:cNvSpPr txBox="1"/>
          <p:nvPr/>
        </p:nvSpPr>
        <p:spPr>
          <a:xfrm>
            <a:off x="1251100" y="883075"/>
            <a:ext cx="2520900" cy="49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1400"/>
              <a:buFont typeface="Arial"/>
              <a:buNone/>
            </a:pPr>
            <a:r>
              <a:rPr b="0" i="0" lang="en" sz="1400" u="none" cap="none" strike="noStrike">
                <a:solidFill>
                  <a:schemeClr val="dk2"/>
                </a:solidFill>
                <a:latin typeface="Roboto"/>
                <a:ea typeface="Roboto"/>
                <a:cs typeface="Roboto"/>
                <a:sym typeface="Roboto"/>
              </a:rPr>
              <a:t>Genre</a:t>
            </a:r>
            <a:r>
              <a:rPr b="0" i="0" lang="en" sz="1400" u="none" cap="none" strike="noStrike">
                <a:solidFill>
                  <a:schemeClr val="dk2"/>
                </a:solidFill>
                <a:latin typeface="Roboto Light"/>
                <a:ea typeface="Roboto Light"/>
                <a:cs typeface="Roboto Light"/>
                <a:sym typeface="Roboto Light"/>
              </a:rPr>
              <a:t> is also a key factor:</a:t>
            </a:r>
            <a:endParaRPr b="0" i="0" sz="14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p6"/>
          <p:cNvPicPr preferRelativeResize="0"/>
          <p:nvPr/>
        </p:nvPicPr>
        <p:blipFill rotWithShape="1">
          <a:blip r:embed="rId3">
            <a:alphaModFix amt="87000"/>
          </a:blip>
          <a:srcRect b="0" l="0" r="0" t="0"/>
          <a:stretch/>
        </p:blipFill>
        <p:spPr>
          <a:xfrm>
            <a:off x="2053800" y="2892525"/>
            <a:ext cx="1721650" cy="1721650"/>
          </a:xfrm>
          <a:prstGeom prst="rect">
            <a:avLst/>
          </a:prstGeom>
          <a:noFill/>
          <a:ln>
            <a:noFill/>
          </a:ln>
        </p:spPr>
      </p:pic>
      <p:pic>
        <p:nvPicPr>
          <p:cNvPr id="476" name="Google Shape;476;p6"/>
          <p:cNvPicPr preferRelativeResize="0"/>
          <p:nvPr/>
        </p:nvPicPr>
        <p:blipFill rotWithShape="1">
          <a:blip r:embed="rId4">
            <a:alphaModFix/>
          </a:blip>
          <a:srcRect b="0" l="0" r="0" t="0"/>
          <a:stretch/>
        </p:blipFill>
        <p:spPr>
          <a:xfrm flipH="1" rot="5400000">
            <a:off x="7122001" y="-257725"/>
            <a:ext cx="3418225" cy="2779002"/>
          </a:xfrm>
          <a:prstGeom prst="rect">
            <a:avLst/>
          </a:prstGeom>
          <a:noFill/>
          <a:ln>
            <a:noFill/>
          </a:ln>
        </p:spPr>
      </p:pic>
      <p:grpSp>
        <p:nvGrpSpPr>
          <p:cNvPr id="477" name="Google Shape;477;p6"/>
          <p:cNvGrpSpPr/>
          <p:nvPr/>
        </p:nvGrpSpPr>
        <p:grpSpPr>
          <a:xfrm>
            <a:off x="3772000" y="1141750"/>
            <a:ext cx="2726225" cy="2726225"/>
            <a:chOff x="4631125" y="815175"/>
            <a:chExt cx="2726225" cy="2726225"/>
          </a:xfrm>
        </p:grpSpPr>
        <p:pic>
          <p:nvPicPr>
            <p:cNvPr id="478" name="Google Shape;478;p6"/>
            <p:cNvPicPr preferRelativeResize="0"/>
            <p:nvPr/>
          </p:nvPicPr>
          <p:blipFill rotWithShape="1">
            <a:blip r:embed="rId5">
              <a:alphaModFix amt="48000"/>
            </a:blip>
            <a:srcRect b="0" l="0" r="0" t="0"/>
            <a:stretch/>
          </p:blipFill>
          <p:spPr>
            <a:xfrm>
              <a:off x="4631125" y="815175"/>
              <a:ext cx="2726225" cy="2726225"/>
            </a:xfrm>
            <a:prstGeom prst="rect">
              <a:avLst/>
            </a:prstGeom>
            <a:noFill/>
            <a:ln>
              <a:noFill/>
            </a:ln>
          </p:spPr>
        </p:pic>
        <p:sp>
          <p:nvSpPr>
            <p:cNvPr id="479" name="Google Shape;479;p6"/>
            <p:cNvSpPr txBox="1"/>
            <p:nvPr/>
          </p:nvSpPr>
          <p:spPr>
            <a:xfrm>
              <a:off x="5106838" y="1554438"/>
              <a:ext cx="1774800" cy="1017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I’m listening to more than only my dominant genre!</a:t>
              </a:r>
              <a:endParaRPr b="0" i="0" sz="1400" u="none" cap="none" strike="noStrike">
                <a:solidFill>
                  <a:schemeClr val="dk2"/>
                </a:solidFill>
                <a:latin typeface="Roboto Light"/>
                <a:ea typeface="Roboto Light"/>
                <a:cs typeface="Roboto Light"/>
                <a:sym typeface="Roboto Light"/>
              </a:endParaRPr>
            </a:p>
          </p:txBody>
        </p:sp>
      </p:grpSp>
      <p:pic>
        <p:nvPicPr>
          <p:cNvPr id="480" name="Google Shape;480;p6"/>
          <p:cNvPicPr preferRelativeResize="0"/>
          <p:nvPr/>
        </p:nvPicPr>
        <p:blipFill rotWithShape="1">
          <a:blip r:embed="rId6">
            <a:alphaModFix amt="80000"/>
          </a:blip>
          <a:srcRect b="0" l="0" r="0" t="0"/>
          <a:stretch/>
        </p:blipFill>
        <p:spPr>
          <a:xfrm>
            <a:off x="115349" y="4261248"/>
            <a:ext cx="548700" cy="795676"/>
          </a:xfrm>
          <a:prstGeom prst="rect">
            <a:avLst/>
          </a:prstGeom>
          <a:noFill/>
          <a:ln>
            <a:noFill/>
          </a:ln>
        </p:spPr>
      </p:pic>
      <p:sp>
        <p:nvSpPr>
          <p:cNvPr id="481" name="Google Shape;48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
          <p:cNvSpPr/>
          <p:nvPr/>
        </p:nvSpPr>
        <p:spPr>
          <a:xfrm>
            <a:off x="1930500" y="25213"/>
            <a:ext cx="5283000" cy="4959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7"/>
          <p:cNvSpPr txBox="1"/>
          <p:nvPr/>
        </p:nvSpPr>
        <p:spPr>
          <a:xfrm>
            <a:off x="2361450" y="228625"/>
            <a:ext cx="4421100" cy="59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Our Vision</a:t>
            </a:r>
            <a:endParaRPr b="0" i="0" sz="1800" u="none" cap="none" strike="noStrike">
              <a:solidFill>
                <a:schemeClr val="dk2"/>
              </a:solidFill>
              <a:latin typeface="Roboto Medium"/>
              <a:ea typeface="Roboto Medium"/>
              <a:cs typeface="Roboto Medium"/>
              <a:sym typeface="Roboto Medium"/>
            </a:endParaRPr>
          </a:p>
        </p:txBody>
      </p:sp>
      <p:pic>
        <p:nvPicPr>
          <p:cNvPr id="488" name="Google Shape;488;p7"/>
          <p:cNvPicPr preferRelativeResize="0"/>
          <p:nvPr/>
        </p:nvPicPr>
        <p:blipFill rotWithShape="1">
          <a:blip r:embed="rId3">
            <a:alphaModFix/>
          </a:blip>
          <a:srcRect b="0" l="0" r="0" t="0"/>
          <a:stretch/>
        </p:blipFill>
        <p:spPr>
          <a:xfrm flipH="1">
            <a:off x="6721250" y="-3302597"/>
            <a:ext cx="4625494" cy="5143501"/>
          </a:xfrm>
          <a:prstGeom prst="rect">
            <a:avLst/>
          </a:prstGeom>
          <a:noFill/>
          <a:ln>
            <a:noFill/>
          </a:ln>
        </p:spPr>
      </p:pic>
      <p:sp>
        <p:nvSpPr>
          <p:cNvPr id="489" name="Google Shape;489;p7"/>
          <p:cNvSpPr/>
          <p:nvPr/>
        </p:nvSpPr>
        <p:spPr>
          <a:xfrm rot="693824">
            <a:off x="4592917" y="1889185"/>
            <a:ext cx="1593851" cy="599592"/>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Roboto Light"/>
                <a:ea typeface="Roboto Light"/>
                <a:cs typeface="Roboto Light"/>
                <a:sym typeface="Roboto Light"/>
              </a:rPr>
              <a:t>For: Individuals, Music streaming platforms</a:t>
            </a:r>
            <a:endParaRPr b="0" i="0" sz="1000" u="none" cap="none" strike="noStrike">
              <a:solidFill>
                <a:schemeClr val="dk2"/>
              </a:solidFill>
              <a:latin typeface="Roboto Light"/>
              <a:ea typeface="Roboto Light"/>
              <a:cs typeface="Roboto Light"/>
              <a:sym typeface="Roboto Light"/>
            </a:endParaRPr>
          </a:p>
        </p:txBody>
      </p:sp>
      <p:grpSp>
        <p:nvGrpSpPr>
          <p:cNvPr id="490" name="Google Shape;490;p7"/>
          <p:cNvGrpSpPr/>
          <p:nvPr/>
        </p:nvGrpSpPr>
        <p:grpSpPr>
          <a:xfrm rot="-950254">
            <a:off x="2413028" y="2558871"/>
            <a:ext cx="1593835" cy="599676"/>
            <a:chOff x="715025" y="1522175"/>
            <a:chExt cx="1593900" cy="599700"/>
          </a:xfrm>
        </p:grpSpPr>
        <p:sp>
          <p:nvSpPr>
            <p:cNvPr id="491" name="Google Shape;491;p7"/>
            <p:cNvSpPr/>
            <p:nvPr/>
          </p:nvSpPr>
          <p:spPr>
            <a:xfrm>
              <a:off x="715025" y="1522175"/>
              <a:ext cx="1593900" cy="599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
            <p:cNvSpPr txBox="1"/>
            <p:nvPr/>
          </p:nvSpPr>
          <p:spPr>
            <a:xfrm>
              <a:off x="901472" y="1625237"/>
              <a:ext cx="12210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Thin"/>
                  <a:ea typeface="Roboto Thin"/>
                  <a:cs typeface="Roboto Thin"/>
                  <a:sym typeface="Roboto Thin"/>
                </a:rPr>
                <a:t>Mood Management</a:t>
              </a:r>
              <a:endParaRPr b="0" i="0" sz="1200" u="none" cap="none" strike="noStrike">
                <a:solidFill>
                  <a:srgbClr val="000000"/>
                </a:solidFill>
                <a:latin typeface="Roboto Thin"/>
                <a:ea typeface="Roboto Thin"/>
                <a:cs typeface="Roboto Thin"/>
                <a:sym typeface="Roboto Thin"/>
              </a:endParaRPr>
            </a:p>
          </p:txBody>
        </p:sp>
      </p:grpSp>
      <p:grpSp>
        <p:nvGrpSpPr>
          <p:cNvPr id="493" name="Google Shape;493;p7"/>
          <p:cNvGrpSpPr/>
          <p:nvPr/>
        </p:nvGrpSpPr>
        <p:grpSpPr>
          <a:xfrm rot="758291">
            <a:off x="3472546" y="3716740"/>
            <a:ext cx="1593947" cy="599718"/>
            <a:chOff x="1820950" y="3667650"/>
            <a:chExt cx="1593900" cy="599700"/>
          </a:xfrm>
        </p:grpSpPr>
        <p:sp>
          <p:nvSpPr>
            <p:cNvPr id="494" name="Google Shape;494;p7"/>
            <p:cNvSpPr/>
            <p:nvPr/>
          </p:nvSpPr>
          <p:spPr>
            <a:xfrm>
              <a:off x="1820950" y="3667650"/>
              <a:ext cx="1593900" cy="599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7"/>
            <p:cNvSpPr txBox="1"/>
            <p:nvPr/>
          </p:nvSpPr>
          <p:spPr>
            <a:xfrm>
              <a:off x="1867600" y="3770700"/>
              <a:ext cx="15006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Thin"/>
                  <a:ea typeface="Roboto Thin"/>
                  <a:cs typeface="Roboto Thin"/>
                  <a:sym typeface="Roboto Thin"/>
                </a:rPr>
                <a:t>Diverse Recommendations</a:t>
              </a:r>
              <a:endParaRPr b="0" i="0" sz="1200" u="none" cap="none" strike="noStrike">
                <a:solidFill>
                  <a:srgbClr val="000000"/>
                </a:solidFill>
                <a:latin typeface="Roboto Thin"/>
                <a:ea typeface="Roboto Thin"/>
                <a:cs typeface="Roboto Thin"/>
                <a:sym typeface="Roboto Thin"/>
              </a:endParaRPr>
            </a:p>
          </p:txBody>
        </p:sp>
      </p:grpSp>
      <p:grpSp>
        <p:nvGrpSpPr>
          <p:cNvPr id="496" name="Google Shape;496;p7"/>
          <p:cNvGrpSpPr/>
          <p:nvPr/>
        </p:nvGrpSpPr>
        <p:grpSpPr>
          <a:xfrm rot="-615892">
            <a:off x="5224609" y="3022875"/>
            <a:ext cx="1597648" cy="599703"/>
            <a:chOff x="3771311" y="4091775"/>
            <a:chExt cx="1597639" cy="599700"/>
          </a:xfrm>
        </p:grpSpPr>
        <p:sp>
          <p:nvSpPr>
            <p:cNvPr id="497" name="Google Shape;497;p7"/>
            <p:cNvSpPr/>
            <p:nvPr/>
          </p:nvSpPr>
          <p:spPr>
            <a:xfrm>
              <a:off x="3775050" y="4091775"/>
              <a:ext cx="1593900" cy="599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7"/>
            <p:cNvSpPr txBox="1"/>
            <p:nvPr/>
          </p:nvSpPr>
          <p:spPr>
            <a:xfrm>
              <a:off x="3771311" y="4215511"/>
              <a:ext cx="15939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Thin"/>
                  <a:ea typeface="Roboto Thin"/>
                  <a:cs typeface="Roboto Thin"/>
                  <a:sym typeface="Roboto Thin"/>
                </a:rPr>
                <a:t>Improve User Experience</a:t>
              </a:r>
              <a:endParaRPr b="0" i="0" sz="1200" u="none" cap="none" strike="noStrike">
                <a:solidFill>
                  <a:srgbClr val="000000"/>
                </a:solidFill>
                <a:latin typeface="Roboto Thin"/>
                <a:ea typeface="Roboto Thin"/>
                <a:cs typeface="Roboto Thin"/>
                <a:sym typeface="Roboto Thin"/>
              </a:endParaRPr>
            </a:p>
          </p:txBody>
        </p:sp>
      </p:grpSp>
      <p:pic>
        <p:nvPicPr>
          <p:cNvPr id="499" name="Google Shape;499;p7"/>
          <p:cNvPicPr preferRelativeResize="0"/>
          <p:nvPr/>
        </p:nvPicPr>
        <p:blipFill rotWithShape="1">
          <a:blip r:embed="rId4">
            <a:alphaModFix amt="80000"/>
          </a:blip>
          <a:srcRect b="0" l="0" r="0" t="0"/>
          <a:stretch/>
        </p:blipFill>
        <p:spPr>
          <a:xfrm>
            <a:off x="115349" y="4261248"/>
            <a:ext cx="548700" cy="795676"/>
          </a:xfrm>
          <a:prstGeom prst="rect">
            <a:avLst/>
          </a:prstGeom>
          <a:noFill/>
          <a:ln>
            <a:noFill/>
          </a:ln>
        </p:spPr>
      </p:pic>
      <p:pic>
        <p:nvPicPr>
          <p:cNvPr id="500" name="Google Shape;500;p7"/>
          <p:cNvPicPr preferRelativeResize="0"/>
          <p:nvPr/>
        </p:nvPicPr>
        <p:blipFill rotWithShape="1">
          <a:blip r:embed="rId5">
            <a:alphaModFix amt="68000"/>
          </a:blip>
          <a:srcRect b="0" l="0" r="0" t="0"/>
          <a:stretch/>
        </p:blipFill>
        <p:spPr>
          <a:xfrm>
            <a:off x="1800550" y="661304"/>
            <a:ext cx="1625700" cy="1625700"/>
          </a:xfrm>
          <a:prstGeom prst="rect">
            <a:avLst/>
          </a:prstGeom>
          <a:noFill/>
          <a:ln>
            <a:noFill/>
          </a:ln>
        </p:spPr>
      </p:pic>
      <p:sp>
        <p:nvSpPr>
          <p:cNvPr id="501" name="Google Shape;50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
          <p:cNvSpPr txBox="1"/>
          <p:nvPr/>
        </p:nvSpPr>
        <p:spPr>
          <a:xfrm>
            <a:off x="2903700" y="0"/>
            <a:ext cx="3336600" cy="4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Medium"/>
                <a:ea typeface="Roboto Medium"/>
                <a:cs typeface="Roboto Medium"/>
                <a:sym typeface="Roboto Medium"/>
              </a:rPr>
              <a:t>Our Tech Stack</a:t>
            </a:r>
            <a:endParaRPr b="0" i="0" sz="1600" u="none" cap="none" strike="noStrike">
              <a:solidFill>
                <a:schemeClr val="dk2"/>
              </a:solidFill>
              <a:latin typeface="Roboto Medium"/>
              <a:ea typeface="Roboto Medium"/>
              <a:cs typeface="Roboto Medium"/>
              <a:sym typeface="Roboto Medium"/>
            </a:endParaRPr>
          </a:p>
        </p:txBody>
      </p:sp>
      <p:pic>
        <p:nvPicPr>
          <p:cNvPr id="507" name="Google Shape;507;p8"/>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pic>
        <p:nvPicPr>
          <p:cNvPr id="508" name="Google Shape;508;p8"/>
          <p:cNvPicPr preferRelativeResize="0"/>
          <p:nvPr/>
        </p:nvPicPr>
        <p:blipFill rotWithShape="1">
          <a:blip r:embed="rId4">
            <a:alphaModFix/>
          </a:blip>
          <a:srcRect b="0" l="1016" r="1017" t="0"/>
          <a:stretch/>
        </p:blipFill>
        <p:spPr>
          <a:xfrm>
            <a:off x="1745160" y="2941539"/>
            <a:ext cx="365095" cy="281264"/>
          </a:xfrm>
          <a:prstGeom prst="rect">
            <a:avLst/>
          </a:prstGeom>
          <a:noFill/>
          <a:ln>
            <a:noFill/>
          </a:ln>
        </p:spPr>
      </p:pic>
      <p:cxnSp>
        <p:nvCxnSpPr>
          <p:cNvPr id="509" name="Google Shape;509;p8"/>
          <p:cNvCxnSpPr/>
          <p:nvPr/>
        </p:nvCxnSpPr>
        <p:spPr>
          <a:xfrm flipH="1">
            <a:off x="1251891" y="3215037"/>
            <a:ext cx="640800" cy="524400"/>
          </a:xfrm>
          <a:prstGeom prst="curvedConnector3">
            <a:avLst>
              <a:gd fmla="val 50002" name="adj1"/>
            </a:avLst>
          </a:prstGeom>
          <a:noFill/>
          <a:ln cap="flat" cmpd="sng" w="9525">
            <a:solidFill>
              <a:schemeClr val="dk2"/>
            </a:solidFill>
            <a:prstDash val="solid"/>
            <a:round/>
            <a:headEnd len="sm" w="sm" type="none"/>
            <a:tailEnd len="sm" w="sm" type="none"/>
          </a:ln>
        </p:spPr>
      </p:cxnSp>
      <p:pic>
        <p:nvPicPr>
          <p:cNvPr id="510" name="Google Shape;510;p8"/>
          <p:cNvPicPr preferRelativeResize="0"/>
          <p:nvPr/>
        </p:nvPicPr>
        <p:blipFill rotWithShape="1">
          <a:blip r:embed="rId5">
            <a:alphaModFix/>
          </a:blip>
          <a:srcRect b="13873" l="0" r="0" t="13866"/>
          <a:stretch/>
        </p:blipFill>
        <p:spPr>
          <a:xfrm>
            <a:off x="996875" y="3741250"/>
            <a:ext cx="515050" cy="316000"/>
          </a:xfrm>
          <a:prstGeom prst="rect">
            <a:avLst/>
          </a:prstGeom>
          <a:noFill/>
          <a:ln>
            <a:noFill/>
          </a:ln>
        </p:spPr>
      </p:pic>
      <p:sp>
        <p:nvSpPr>
          <p:cNvPr id="511" name="Google Shape;511;p8"/>
          <p:cNvSpPr/>
          <p:nvPr/>
        </p:nvSpPr>
        <p:spPr>
          <a:xfrm>
            <a:off x="3560156" y="2070133"/>
            <a:ext cx="1348388" cy="466053"/>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a:ea typeface="Roboto"/>
              <a:cs typeface="Roboto"/>
              <a:sym typeface="Roboto"/>
            </a:endParaRPr>
          </a:p>
        </p:txBody>
      </p:sp>
      <p:pic>
        <p:nvPicPr>
          <p:cNvPr id="512" name="Google Shape;512;p8"/>
          <p:cNvPicPr preferRelativeResize="0"/>
          <p:nvPr/>
        </p:nvPicPr>
        <p:blipFill rotWithShape="1">
          <a:blip r:embed="rId6">
            <a:alphaModFix/>
          </a:blip>
          <a:srcRect b="0" l="0" r="0" t="0"/>
          <a:stretch/>
        </p:blipFill>
        <p:spPr>
          <a:xfrm>
            <a:off x="4047945" y="2135362"/>
            <a:ext cx="372980" cy="335462"/>
          </a:xfrm>
          <a:prstGeom prst="rect">
            <a:avLst/>
          </a:prstGeom>
          <a:noFill/>
          <a:ln>
            <a:noFill/>
          </a:ln>
        </p:spPr>
      </p:pic>
      <p:pic>
        <p:nvPicPr>
          <p:cNvPr id="513" name="Google Shape;513;p8"/>
          <p:cNvPicPr preferRelativeResize="0"/>
          <p:nvPr/>
        </p:nvPicPr>
        <p:blipFill rotWithShape="1">
          <a:blip r:embed="rId7">
            <a:alphaModFix/>
          </a:blip>
          <a:srcRect b="0" l="0" r="0" t="0"/>
          <a:stretch/>
        </p:blipFill>
        <p:spPr>
          <a:xfrm>
            <a:off x="5433422" y="2065076"/>
            <a:ext cx="507519" cy="465978"/>
          </a:xfrm>
          <a:prstGeom prst="rect">
            <a:avLst/>
          </a:prstGeom>
          <a:noFill/>
          <a:ln>
            <a:noFill/>
          </a:ln>
        </p:spPr>
      </p:pic>
      <p:pic>
        <p:nvPicPr>
          <p:cNvPr id="514" name="Google Shape;514;p8"/>
          <p:cNvPicPr preferRelativeResize="0"/>
          <p:nvPr/>
        </p:nvPicPr>
        <p:blipFill rotWithShape="1">
          <a:blip r:embed="rId8">
            <a:alphaModFix/>
          </a:blip>
          <a:srcRect b="0" l="0" r="0" t="0"/>
          <a:stretch/>
        </p:blipFill>
        <p:spPr>
          <a:xfrm>
            <a:off x="1495670" y="2070093"/>
            <a:ext cx="507519" cy="466053"/>
          </a:xfrm>
          <a:prstGeom prst="roundRect">
            <a:avLst>
              <a:gd fmla="val 16667" name="adj"/>
            </a:avLst>
          </a:prstGeom>
          <a:noFill/>
          <a:ln>
            <a:noFill/>
          </a:ln>
        </p:spPr>
      </p:pic>
      <p:pic>
        <p:nvPicPr>
          <p:cNvPr id="515" name="Google Shape;515;p8"/>
          <p:cNvPicPr preferRelativeResize="0"/>
          <p:nvPr/>
        </p:nvPicPr>
        <p:blipFill rotWithShape="1">
          <a:blip r:embed="rId9">
            <a:alphaModFix/>
          </a:blip>
          <a:srcRect b="0" l="0" r="0" t="0"/>
          <a:stretch/>
        </p:blipFill>
        <p:spPr>
          <a:xfrm>
            <a:off x="3980675" y="3218939"/>
            <a:ext cx="507519" cy="465978"/>
          </a:xfrm>
          <a:prstGeom prst="rect">
            <a:avLst/>
          </a:prstGeom>
          <a:noFill/>
          <a:ln>
            <a:noFill/>
          </a:ln>
        </p:spPr>
      </p:pic>
      <p:pic>
        <p:nvPicPr>
          <p:cNvPr id="516" name="Google Shape;516;p8"/>
          <p:cNvPicPr preferRelativeResize="0"/>
          <p:nvPr/>
        </p:nvPicPr>
        <p:blipFill rotWithShape="1">
          <a:blip r:embed="rId10">
            <a:alphaModFix/>
          </a:blip>
          <a:srcRect b="0" l="0" r="0" t="0"/>
          <a:stretch/>
        </p:blipFill>
        <p:spPr>
          <a:xfrm>
            <a:off x="2527913" y="2065038"/>
            <a:ext cx="507519" cy="466053"/>
          </a:xfrm>
          <a:prstGeom prst="roundRect">
            <a:avLst>
              <a:gd fmla="val 16667" name="adj"/>
            </a:avLst>
          </a:prstGeom>
          <a:noFill/>
          <a:ln>
            <a:noFill/>
          </a:ln>
        </p:spPr>
      </p:pic>
      <p:pic>
        <p:nvPicPr>
          <p:cNvPr id="517" name="Google Shape;517;p8"/>
          <p:cNvPicPr preferRelativeResize="0"/>
          <p:nvPr/>
        </p:nvPicPr>
        <p:blipFill rotWithShape="1">
          <a:blip r:embed="rId11">
            <a:alphaModFix/>
          </a:blip>
          <a:srcRect b="0" l="0" r="0" t="0"/>
          <a:stretch/>
        </p:blipFill>
        <p:spPr>
          <a:xfrm>
            <a:off x="3980342" y="701723"/>
            <a:ext cx="507519" cy="465978"/>
          </a:xfrm>
          <a:prstGeom prst="rect">
            <a:avLst/>
          </a:prstGeom>
          <a:noFill/>
          <a:ln>
            <a:noFill/>
          </a:ln>
        </p:spPr>
      </p:pic>
      <p:pic>
        <p:nvPicPr>
          <p:cNvPr id="518" name="Google Shape;518;p8"/>
          <p:cNvPicPr preferRelativeResize="0"/>
          <p:nvPr/>
        </p:nvPicPr>
        <p:blipFill rotWithShape="1">
          <a:blip r:embed="rId12">
            <a:alphaModFix/>
          </a:blip>
          <a:srcRect b="0" l="0" r="0" t="0"/>
          <a:stretch/>
        </p:blipFill>
        <p:spPr>
          <a:xfrm>
            <a:off x="3688868" y="4064135"/>
            <a:ext cx="507519" cy="466053"/>
          </a:xfrm>
          <a:prstGeom prst="roundRect">
            <a:avLst>
              <a:gd fmla="val 16667" name="adj"/>
            </a:avLst>
          </a:prstGeom>
          <a:noFill/>
          <a:ln>
            <a:noFill/>
          </a:ln>
        </p:spPr>
      </p:pic>
      <p:pic>
        <p:nvPicPr>
          <p:cNvPr id="519" name="Google Shape;519;p8"/>
          <p:cNvPicPr preferRelativeResize="0"/>
          <p:nvPr/>
        </p:nvPicPr>
        <p:blipFill rotWithShape="1">
          <a:blip r:embed="rId13">
            <a:alphaModFix/>
          </a:blip>
          <a:srcRect b="0" l="0" r="0" t="0"/>
          <a:stretch/>
        </p:blipFill>
        <p:spPr>
          <a:xfrm>
            <a:off x="3105255" y="4064135"/>
            <a:ext cx="507519" cy="466053"/>
          </a:xfrm>
          <a:prstGeom prst="roundRect">
            <a:avLst>
              <a:gd fmla="val 16667" name="adj"/>
            </a:avLst>
          </a:prstGeom>
          <a:noFill/>
          <a:ln>
            <a:noFill/>
          </a:ln>
        </p:spPr>
      </p:pic>
      <p:pic>
        <p:nvPicPr>
          <p:cNvPr id="520" name="Google Shape;520;p8"/>
          <p:cNvPicPr preferRelativeResize="0"/>
          <p:nvPr/>
        </p:nvPicPr>
        <p:blipFill rotWithShape="1">
          <a:blip r:embed="rId14">
            <a:alphaModFix/>
          </a:blip>
          <a:srcRect b="0" l="0" r="0" t="0"/>
          <a:stretch/>
        </p:blipFill>
        <p:spPr>
          <a:xfrm>
            <a:off x="4272481" y="4064135"/>
            <a:ext cx="507519" cy="466053"/>
          </a:xfrm>
          <a:prstGeom prst="roundRect">
            <a:avLst>
              <a:gd fmla="val 16667" name="adj"/>
            </a:avLst>
          </a:prstGeom>
          <a:noFill/>
          <a:ln>
            <a:noFill/>
          </a:ln>
        </p:spPr>
      </p:pic>
      <p:pic>
        <p:nvPicPr>
          <p:cNvPr id="521" name="Google Shape;521;p8"/>
          <p:cNvPicPr preferRelativeResize="0"/>
          <p:nvPr/>
        </p:nvPicPr>
        <p:blipFill rotWithShape="1">
          <a:blip r:embed="rId15">
            <a:alphaModFix/>
          </a:blip>
          <a:srcRect b="0" l="0" r="0" t="0"/>
          <a:stretch/>
        </p:blipFill>
        <p:spPr>
          <a:xfrm>
            <a:off x="4856095" y="4064135"/>
            <a:ext cx="507519" cy="466053"/>
          </a:xfrm>
          <a:prstGeom prst="roundRect">
            <a:avLst>
              <a:gd fmla="val 16667" name="adj"/>
            </a:avLst>
          </a:prstGeom>
          <a:noFill/>
          <a:ln>
            <a:noFill/>
          </a:ln>
        </p:spPr>
      </p:pic>
      <p:pic>
        <p:nvPicPr>
          <p:cNvPr id="522" name="Google Shape;522;p8"/>
          <p:cNvPicPr preferRelativeResize="0"/>
          <p:nvPr/>
        </p:nvPicPr>
        <p:blipFill rotWithShape="1">
          <a:blip r:embed="rId16">
            <a:alphaModFix/>
          </a:blip>
          <a:srcRect b="0" l="0" r="0" t="0"/>
          <a:stretch/>
        </p:blipFill>
        <p:spPr>
          <a:xfrm>
            <a:off x="7248659" y="793799"/>
            <a:ext cx="875503" cy="335462"/>
          </a:xfrm>
          <a:prstGeom prst="roundRect">
            <a:avLst>
              <a:gd fmla="val 16667" name="adj"/>
            </a:avLst>
          </a:prstGeom>
          <a:noFill/>
          <a:ln>
            <a:noFill/>
          </a:ln>
        </p:spPr>
      </p:pic>
      <p:pic>
        <p:nvPicPr>
          <p:cNvPr id="523" name="Google Shape;523;p8"/>
          <p:cNvPicPr preferRelativeResize="0"/>
          <p:nvPr/>
        </p:nvPicPr>
        <p:blipFill rotWithShape="1">
          <a:blip r:embed="rId17">
            <a:alphaModFix/>
          </a:blip>
          <a:srcRect b="0" l="0" r="0" t="0"/>
          <a:stretch/>
        </p:blipFill>
        <p:spPr>
          <a:xfrm>
            <a:off x="7248659" y="1453818"/>
            <a:ext cx="875503" cy="335462"/>
          </a:xfrm>
          <a:prstGeom prst="roundRect">
            <a:avLst>
              <a:gd fmla="val 16667" name="adj"/>
            </a:avLst>
          </a:prstGeom>
          <a:noFill/>
          <a:ln>
            <a:noFill/>
          </a:ln>
        </p:spPr>
      </p:pic>
      <p:cxnSp>
        <p:nvCxnSpPr>
          <p:cNvPr id="524" name="Google Shape;524;p8"/>
          <p:cNvCxnSpPr>
            <a:stCxn id="511" idx="2"/>
            <a:endCxn id="515" idx="0"/>
          </p:cNvCxnSpPr>
          <p:nvPr/>
        </p:nvCxnSpPr>
        <p:spPr>
          <a:xfrm flipH="1" rot="-5400000">
            <a:off x="3893250" y="2877286"/>
            <a:ext cx="682800" cy="600"/>
          </a:xfrm>
          <a:prstGeom prst="curvedConnector3">
            <a:avLst>
              <a:gd fmla="val 49997" name="adj1"/>
            </a:avLst>
          </a:prstGeom>
          <a:noFill/>
          <a:ln cap="flat" cmpd="sng" w="9525">
            <a:solidFill>
              <a:schemeClr val="dk2"/>
            </a:solidFill>
            <a:prstDash val="solid"/>
            <a:round/>
            <a:headEnd len="sm" w="sm" type="none"/>
            <a:tailEnd len="sm" w="sm" type="none"/>
          </a:ln>
        </p:spPr>
      </p:cxnSp>
      <p:cxnSp>
        <p:nvCxnSpPr>
          <p:cNvPr id="525" name="Google Shape;525;p8"/>
          <p:cNvCxnSpPr>
            <a:stCxn id="515" idx="2"/>
            <a:endCxn id="519" idx="0"/>
          </p:cNvCxnSpPr>
          <p:nvPr/>
        </p:nvCxnSpPr>
        <p:spPr>
          <a:xfrm rot="5400000">
            <a:off x="3607135" y="3436817"/>
            <a:ext cx="379200" cy="875400"/>
          </a:xfrm>
          <a:prstGeom prst="curvedConnector3">
            <a:avLst>
              <a:gd fmla="val 50003" name="adj1"/>
            </a:avLst>
          </a:prstGeom>
          <a:noFill/>
          <a:ln cap="flat" cmpd="sng" w="9525">
            <a:solidFill>
              <a:schemeClr val="dk2"/>
            </a:solidFill>
            <a:prstDash val="solid"/>
            <a:round/>
            <a:headEnd len="sm" w="sm" type="none"/>
            <a:tailEnd len="sm" w="sm" type="none"/>
          </a:ln>
        </p:spPr>
      </p:cxnSp>
      <p:cxnSp>
        <p:nvCxnSpPr>
          <p:cNvPr id="526" name="Google Shape;526;p8"/>
          <p:cNvCxnSpPr>
            <a:stCxn id="515" idx="2"/>
            <a:endCxn id="518" idx="0"/>
          </p:cNvCxnSpPr>
          <p:nvPr/>
        </p:nvCxnSpPr>
        <p:spPr>
          <a:xfrm rot="5400000">
            <a:off x="3898885" y="3728567"/>
            <a:ext cx="379200" cy="291900"/>
          </a:xfrm>
          <a:prstGeom prst="curvedConnector3">
            <a:avLst>
              <a:gd fmla="val 50003" name="adj1"/>
            </a:avLst>
          </a:prstGeom>
          <a:noFill/>
          <a:ln cap="flat" cmpd="sng" w="9525">
            <a:solidFill>
              <a:schemeClr val="dk2"/>
            </a:solidFill>
            <a:prstDash val="solid"/>
            <a:round/>
            <a:headEnd len="sm" w="sm" type="none"/>
            <a:tailEnd len="sm" w="sm" type="none"/>
          </a:ln>
        </p:spPr>
      </p:cxnSp>
      <p:cxnSp>
        <p:nvCxnSpPr>
          <p:cNvPr id="527" name="Google Shape;527;p8"/>
          <p:cNvCxnSpPr>
            <a:stCxn id="515" idx="2"/>
            <a:endCxn id="520" idx="0"/>
          </p:cNvCxnSpPr>
          <p:nvPr/>
        </p:nvCxnSpPr>
        <p:spPr>
          <a:xfrm flipH="1" rot="-5400000">
            <a:off x="4190785" y="3728567"/>
            <a:ext cx="379200" cy="291900"/>
          </a:xfrm>
          <a:prstGeom prst="curvedConnector3">
            <a:avLst>
              <a:gd fmla="val 50003" name="adj1"/>
            </a:avLst>
          </a:prstGeom>
          <a:noFill/>
          <a:ln cap="flat" cmpd="sng" w="9525">
            <a:solidFill>
              <a:schemeClr val="dk2"/>
            </a:solidFill>
            <a:prstDash val="solid"/>
            <a:round/>
            <a:headEnd len="sm" w="sm" type="none"/>
            <a:tailEnd len="sm" w="sm" type="none"/>
          </a:ln>
        </p:spPr>
      </p:cxnSp>
      <p:cxnSp>
        <p:nvCxnSpPr>
          <p:cNvPr id="528" name="Google Shape;528;p8"/>
          <p:cNvCxnSpPr>
            <a:stCxn id="515" idx="2"/>
            <a:endCxn id="521" idx="0"/>
          </p:cNvCxnSpPr>
          <p:nvPr/>
        </p:nvCxnSpPr>
        <p:spPr>
          <a:xfrm flipH="1" rot="-5400000">
            <a:off x="4482535" y="3436817"/>
            <a:ext cx="379200" cy="875400"/>
          </a:xfrm>
          <a:prstGeom prst="curvedConnector3">
            <a:avLst>
              <a:gd fmla="val 50003" name="adj1"/>
            </a:avLst>
          </a:prstGeom>
          <a:noFill/>
          <a:ln cap="flat" cmpd="sng" w="9525">
            <a:solidFill>
              <a:schemeClr val="dk2"/>
            </a:solidFill>
            <a:prstDash val="solid"/>
            <a:round/>
            <a:headEnd len="sm" w="sm" type="none"/>
            <a:tailEnd len="sm" w="sm" type="none"/>
          </a:ln>
        </p:spPr>
      </p:cxnSp>
      <p:cxnSp>
        <p:nvCxnSpPr>
          <p:cNvPr id="529" name="Google Shape;529;p8"/>
          <p:cNvCxnSpPr>
            <a:stCxn id="517" idx="2"/>
            <a:endCxn id="511" idx="0"/>
          </p:cNvCxnSpPr>
          <p:nvPr/>
        </p:nvCxnSpPr>
        <p:spPr>
          <a:xfrm flipH="1" rot="-5400000">
            <a:off x="3783202" y="1618601"/>
            <a:ext cx="902400" cy="600"/>
          </a:xfrm>
          <a:prstGeom prst="curvedConnector3">
            <a:avLst>
              <a:gd fmla="val 49999" name="adj1"/>
            </a:avLst>
          </a:prstGeom>
          <a:noFill/>
          <a:ln cap="flat" cmpd="sng" w="9525">
            <a:solidFill>
              <a:schemeClr val="dk2"/>
            </a:solidFill>
            <a:prstDash val="solid"/>
            <a:round/>
            <a:headEnd len="sm" w="sm" type="none"/>
            <a:tailEnd len="sm" w="sm" type="none"/>
          </a:ln>
        </p:spPr>
      </p:cxnSp>
      <p:cxnSp>
        <p:nvCxnSpPr>
          <p:cNvPr id="530" name="Google Shape;530;p8"/>
          <p:cNvCxnSpPr>
            <a:stCxn id="511" idx="3"/>
            <a:endCxn id="513" idx="1"/>
          </p:cNvCxnSpPr>
          <p:nvPr/>
        </p:nvCxnSpPr>
        <p:spPr>
          <a:xfrm flipH="1" rot="10800000">
            <a:off x="4908544" y="2298060"/>
            <a:ext cx="525000" cy="5100"/>
          </a:xfrm>
          <a:prstGeom prst="curvedConnector3">
            <a:avLst>
              <a:gd fmla="val 50004" name="adj1"/>
            </a:avLst>
          </a:prstGeom>
          <a:noFill/>
          <a:ln cap="flat" cmpd="sng" w="9525">
            <a:solidFill>
              <a:schemeClr val="dk2"/>
            </a:solidFill>
            <a:prstDash val="solid"/>
            <a:round/>
            <a:headEnd len="sm" w="sm" type="none"/>
            <a:tailEnd len="sm" w="sm" type="none"/>
          </a:ln>
        </p:spPr>
      </p:cxnSp>
      <p:cxnSp>
        <p:nvCxnSpPr>
          <p:cNvPr id="531" name="Google Shape;531;p8"/>
          <p:cNvCxnSpPr>
            <a:stCxn id="511" idx="1"/>
            <a:endCxn id="516" idx="3"/>
          </p:cNvCxnSpPr>
          <p:nvPr/>
        </p:nvCxnSpPr>
        <p:spPr>
          <a:xfrm rot="10800000">
            <a:off x="3035456" y="2298060"/>
            <a:ext cx="524700" cy="5100"/>
          </a:xfrm>
          <a:prstGeom prst="curvedConnector3">
            <a:avLst>
              <a:gd fmla="val 49989" name="adj1"/>
            </a:avLst>
          </a:prstGeom>
          <a:noFill/>
          <a:ln cap="flat" cmpd="sng" w="9525">
            <a:solidFill>
              <a:schemeClr val="dk2"/>
            </a:solidFill>
            <a:prstDash val="solid"/>
            <a:round/>
            <a:headEnd len="sm" w="sm" type="none"/>
            <a:tailEnd len="sm" w="sm" type="none"/>
          </a:ln>
        </p:spPr>
      </p:cxnSp>
      <p:cxnSp>
        <p:nvCxnSpPr>
          <p:cNvPr id="532" name="Google Shape;532;p8"/>
          <p:cNvCxnSpPr>
            <a:stCxn id="514" idx="3"/>
            <a:endCxn id="516" idx="1"/>
          </p:cNvCxnSpPr>
          <p:nvPr/>
        </p:nvCxnSpPr>
        <p:spPr>
          <a:xfrm flipH="1" rot="10800000">
            <a:off x="2003189" y="2298020"/>
            <a:ext cx="524700" cy="5100"/>
          </a:xfrm>
          <a:prstGeom prst="curvedConnector3">
            <a:avLst>
              <a:gd fmla="val 49989" name="adj1"/>
            </a:avLst>
          </a:prstGeom>
          <a:noFill/>
          <a:ln cap="flat" cmpd="sng" w="9525">
            <a:solidFill>
              <a:schemeClr val="dk2"/>
            </a:solidFill>
            <a:prstDash val="solid"/>
            <a:round/>
            <a:headEnd len="sm" w="sm" type="none"/>
            <a:tailEnd len="sm" w="sm" type="none"/>
          </a:ln>
        </p:spPr>
      </p:cxnSp>
      <p:pic>
        <p:nvPicPr>
          <p:cNvPr id="533" name="Google Shape;533;p8"/>
          <p:cNvPicPr preferRelativeResize="0"/>
          <p:nvPr/>
        </p:nvPicPr>
        <p:blipFill rotWithShape="1">
          <a:blip r:embed="rId18">
            <a:alphaModFix/>
          </a:blip>
          <a:srcRect b="0" l="0" r="0" t="0"/>
          <a:stretch/>
        </p:blipFill>
        <p:spPr>
          <a:xfrm>
            <a:off x="2268992" y="1117502"/>
            <a:ext cx="1025361" cy="333665"/>
          </a:xfrm>
          <a:prstGeom prst="roundRect">
            <a:avLst>
              <a:gd fmla="val 16667" name="adj"/>
            </a:avLst>
          </a:prstGeom>
          <a:noFill/>
          <a:ln>
            <a:noFill/>
          </a:ln>
        </p:spPr>
      </p:pic>
      <p:cxnSp>
        <p:nvCxnSpPr>
          <p:cNvPr id="534" name="Google Shape;534;p8"/>
          <p:cNvCxnSpPr>
            <a:stCxn id="533" idx="2"/>
            <a:endCxn id="511" idx="0"/>
          </p:cNvCxnSpPr>
          <p:nvPr/>
        </p:nvCxnSpPr>
        <p:spPr>
          <a:xfrm flipH="1" rot="-5400000">
            <a:off x="3198523" y="1034317"/>
            <a:ext cx="618900" cy="1452600"/>
          </a:xfrm>
          <a:prstGeom prst="curvedConnector3">
            <a:avLst>
              <a:gd fmla="val 49989" name="adj1"/>
            </a:avLst>
          </a:prstGeom>
          <a:noFill/>
          <a:ln cap="flat" cmpd="sng" w="9525">
            <a:solidFill>
              <a:schemeClr val="dk2"/>
            </a:solidFill>
            <a:prstDash val="solid"/>
            <a:round/>
            <a:headEnd len="sm" w="sm" type="none"/>
            <a:tailEnd len="sm" w="sm" type="none"/>
          </a:ln>
        </p:spPr>
      </p:cxnSp>
      <p:pic>
        <p:nvPicPr>
          <p:cNvPr id="535" name="Google Shape;535;p8"/>
          <p:cNvPicPr preferRelativeResize="0"/>
          <p:nvPr/>
        </p:nvPicPr>
        <p:blipFill rotWithShape="1">
          <a:blip r:embed="rId19">
            <a:alphaModFix/>
          </a:blip>
          <a:srcRect b="0" l="0" r="0" t="0"/>
          <a:stretch/>
        </p:blipFill>
        <p:spPr>
          <a:xfrm>
            <a:off x="7248659" y="2113835"/>
            <a:ext cx="875503" cy="414835"/>
          </a:xfrm>
          <a:prstGeom prst="roundRect">
            <a:avLst>
              <a:gd fmla="val 16667" name="adj"/>
            </a:avLst>
          </a:prstGeom>
          <a:noFill/>
          <a:ln>
            <a:noFill/>
          </a:ln>
        </p:spPr>
      </p:pic>
      <p:pic>
        <p:nvPicPr>
          <p:cNvPr id="536" name="Google Shape;536;p8"/>
          <p:cNvPicPr preferRelativeResize="0"/>
          <p:nvPr/>
        </p:nvPicPr>
        <p:blipFill rotWithShape="1">
          <a:blip r:embed="rId20">
            <a:alphaModFix/>
          </a:blip>
          <a:srcRect b="0" l="0" r="0" t="0"/>
          <a:stretch/>
        </p:blipFill>
        <p:spPr>
          <a:xfrm>
            <a:off x="7248660" y="2866704"/>
            <a:ext cx="875503" cy="315994"/>
          </a:xfrm>
          <a:prstGeom prst="roundRect">
            <a:avLst>
              <a:gd fmla="val 16667" name="adj"/>
            </a:avLst>
          </a:prstGeom>
          <a:noFill/>
          <a:ln>
            <a:noFill/>
          </a:ln>
        </p:spPr>
      </p:pic>
      <p:pic>
        <p:nvPicPr>
          <p:cNvPr id="537" name="Google Shape;537;p8"/>
          <p:cNvPicPr preferRelativeResize="0"/>
          <p:nvPr/>
        </p:nvPicPr>
        <p:blipFill rotWithShape="1">
          <a:blip r:embed="rId21">
            <a:alphaModFix/>
          </a:blip>
          <a:srcRect b="0" l="0" r="0" t="0"/>
          <a:stretch/>
        </p:blipFill>
        <p:spPr>
          <a:xfrm>
            <a:off x="7248659" y="3503958"/>
            <a:ext cx="875503" cy="570286"/>
          </a:xfrm>
          <a:prstGeom prst="roundRect">
            <a:avLst>
              <a:gd fmla="val 16667" name="adj"/>
            </a:avLst>
          </a:prstGeom>
          <a:noFill/>
          <a:ln>
            <a:noFill/>
          </a:ln>
        </p:spPr>
      </p:pic>
      <p:cxnSp>
        <p:nvCxnSpPr>
          <p:cNvPr id="538" name="Google Shape;538;p8"/>
          <p:cNvCxnSpPr>
            <a:stCxn id="513" idx="3"/>
            <a:endCxn id="522" idx="1"/>
          </p:cNvCxnSpPr>
          <p:nvPr/>
        </p:nvCxnSpPr>
        <p:spPr>
          <a:xfrm flipH="1" rot="10800000">
            <a:off x="5940941" y="961565"/>
            <a:ext cx="1307700" cy="1336500"/>
          </a:xfrm>
          <a:prstGeom prst="curvedConnector3">
            <a:avLst>
              <a:gd fmla="val 49998" name="adj1"/>
            </a:avLst>
          </a:prstGeom>
          <a:noFill/>
          <a:ln cap="flat" cmpd="sng" w="9525">
            <a:solidFill>
              <a:schemeClr val="dk2"/>
            </a:solidFill>
            <a:prstDash val="solid"/>
            <a:round/>
            <a:headEnd len="sm" w="sm" type="none"/>
            <a:tailEnd len="sm" w="sm" type="none"/>
          </a:ln>
        </p:spPr>
      </p:cxnSp>
      <p:cxnSp>
        <p:nvCxnSpPr>
          <p:cNvPr id="539" name="Google Shape;539;p8"/>
          <p:cNvCxnSpPr>
            <a:stCxn id="513" idx="3"/>
            <a:endCxn id="537" idx="1"/>
          </p:cNvCxnSpPr>
          <p:nvPr/>
        </p:nvCxnSpPr>
        <p:spPr>
          <a:xfrm>
            <a:off x="5940941" y="2298065"/>
            <a:ext cx="1307700" cy="1491000"/>
          </a:xfrm>
          <a:prstGeom prst="curvedConnector3">
            <a:avLst>
              <a:gd fmla="val 49998" name="adj1"/>
            </a:avLst>
          </a:prstGeom>
          <a:noFill/>
          <a:ln cap="flat" cmpd="sng" w="9525">
            <a:solidFill>
              <a:schemeClr val="dk2"/>
            </a:solidFill>
            <a:prstDash val="solid"/>
            <a:round/>
            <a:headEnd len="sm" w="sm" type="none"/>
            <a:tailEnd len="sm" w="sm" type="none"/>
          </a:ln>
        </p:spPr>
      </p:cxnSp>
      <p:cxnSp>
        <p:nvCxnSpPr>
          <p:cNvPr id="540" name="Google Shape;540;p8"/>
          <p:cNvCxnSpPr>
            <a:stCxn id="513" idx="3"/>
            <a:endCxn id="523" idx="1"/>
          </p:cNvCxnSpPr>
          <p:nvPr/>
        </p:nvCxnSpPr>
        <p:spPr>
          <a:xfrm flipH="1" rot="10800000">
            <a:off x="5940941" y="1621565"/>
            <a:ext cx="1307700" cy="676500"/>
          </a:xfrm>
          <a:prstGeom prst="curvedConnector3">
            <a:avLst>
              <a:gd fmla="val 49998" name="adj1"/>
            </a:avLst>
          </a:prstGeom>
          <a:noFill/>
          <a:ln cap="flat" cmpd="sng" w="9525">
            <a:solidFill>
              <a:schemeClr val="dk2"/>
            </a:solidFill>
            <a:prstDash val="solid"/>
            <a:round/>
            <a:headEnd len="sm" w="sm" type="none"/>
            <a:tailEnd len="sm" w="sm" type="none"/>
          </a:ln>
        </p:spPr>
      </p:cxnSp>
      <p:cxnSp>
        <p:nvCxnSpPr>
          <p:cNvPr id="541" name="Google Shape;541;p8"/>
          <p:cNvCxnSpPr>
            <a:stCxn id="513" idx="3"/>
            <a:endCxn id="536" idx="1"/>
          </p:cNvCxnSpPr>
          <p:nvPr/>
        </p:nvCxnSpPr>
        <p:spPr>
          <a:xfrm>
            <a:off x="5940941" y="2298065"/>
            <a:ext cx="1307700" cy="726600"/>
          </a:xfrm>
          <a:prstGeom prst="curvedConnector3">
            <a:avLst>
              <a:gd fmla="val 49998" name="adj1"/>
            </a:avLst>
          </a:prstGeom>
          <a:noFill/>
          <a:ln cap="flat" cmpd="sng" w="9525">
            <a:solidFill>
              <a:schemeClr val="dk2"/>
            </a:solidFill>
            <a:prstDash val="solid"/>
            <a:round/>
            <a:headEnd len="sm" w="sm" type="none"/>
            <a:tailEnd len="sm" w="sm" type="none"/>
          </a:ln>
        </p:spPr>
      </p:cxnSp>
      <p:grpSp>
        <p:nvGrpSpPr>
          <p:cNvPr id="542" name="Google Shape;542;p8"/>
          <p:cNvGrpSpPr/>
          <p:nvPr/>
        </p:nvGrpSpPr>
        <p:grpSpPr>
          <a:xfrm>
            <a:off x="5173849" y="1117507"/>
            <a:ext cx="766939" cy="481328"/>
            <a:chOff x="5238800" y="905275"/>
            <a:chExt cx="690900" cy="482099"/>
          </a:xfrm>
        </p:grpSpPr>
        <p:sp>
          <p:nvSpPr>
            <p:cNvPr id="543" name="Google Shape;543;p8"/>
            <p:cNvSpPr/>
            <p:nvPr/>
          </p:nvSpPr>
          <p:spPr>
            <a:xfrm>
              <a:off x="5238800" y="905275"/>
              <a:ext cx="690900" cy="4572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4" name="Google Shape;544;p8"/>
            <p:cNvPicPr preferRelativeResize="0"/>
            <p:nvPr/>
          </p:nvPicPr>
          <p:blipFill rotWithShape="1">
            <a:blip r:embed="rId22">
              <a:alphaModFix/>
            </a:blip>
            <a:srcRect b="0" l="0" r="0" t="0"/>
            <a:stretch/>
          </p:blipFill>
          <p:spPr>
            <a:xfrm>
              <a:off x="5355638" y="930175"/>
              <a:ext cx="457201" cy="457199"/>
            </a:xfrm>
            <a:prstGeom prst="rect">
              <a:avLst/>
            </a:prstGeom>
            <a:noFill/>
            <a:ln>
              <a:noFill/>
            </a:ln>
          </p:spPr>
        </p:pic>
      </p:grpSp>
      <p:cxnSp>
        <p:nvCxnSpPr>
          <p:cNvPr id="545" name="Google Shape;545;p8"/>
          <p:cNvCxnSpPr>
            <a:stCxn id="544" idx="2"/>
            <a:endCxn id="511" idx="0"/>
          </p:cNvCxnSpPr>
          <p:nvPr/>
        </p:nvCxnSpPr>
        <p:spPr>
          <a:xfrm rot="5400000">
            <a:off x="4660156" y="1172985"/>
            <a:ext cx="471300" cy="1323000"/>
          </a:xfrm>
          <a:prstGeom prst="curvedConnector3">
            <a:avLst>
              <a:gd fmla="val 49984" name="adj1"/>
            </a:avLst>
          </a:prstGeom>
          <a:noFill/>
          <a:ln cap="flat" cmpd="sng" w="9525">
            <a:solidFill>
              <a:schemeClr val="dk2"/>
            </a:solidFill>
            <a:prstDash val="solid"/>
            <a:round/>
            <a:headEnd len="sm" w="sm" type="none"/>
            <a:tailEnd len="sm" w="sm" type="none"/>
          </a:ln>
        </p:spPr>
      </p:cxnSp>
      <p:pic>
        <p:nvPicPr>
          <p:cNvPr id="546" name="Google Shape;546;p8"/>
          <p:cNvPicPr preferRelativeResize="0"/>
          <p:nvPr/>
        </p:nvPicPr>
        <p:blipFill rotWithShape="1">
          <a:blip r:embed="rId23">
            <a:alphaModFix/>
          </a:blip>
          <a:srcRect b="0" l="-5090" r="-9050" t="0"/>
          <a:stretch/>
        </p:blipFill>
        <p:spPr>
          <a:xfrm>
            <a:off x="1873000" y="3744200"/>
            <a:ext cx="1112500" cy="393600"/>
          </a:xfrm>
          <a:prstGeom prst="rect">
            <a:avLst/>
          </a:prstGeom>
          <a:noFill/>
          <a:ln>
            <a:noFill/>
          </a:ln>
        </p:spPr>
      </p:pic>
      <p:cxnSp>
        <p:nvCxnSpPr>
          <p:cNvPr id="547" name="Google Shape;547;p8"/>
          <p:cNvCxnSpPr>
            <a:stCxn id="511" idx="2"/>
            <a:endCxn id="508" idx="3"/>
          </p:cNvCxnSpPr>
          <p:nvPr/>
        </p:nvCxnSpPr>
        <p:spPr>
          <a:xfrm rot="5400000">
            <a:off x="2899350" y="1747186"/>
            <a:ext cx="546000" cy="2124000"/>
          </a:xfrm>
          <a:prstGeom prst="curvedConnector2">
            <a:avLst/>
          </a:prstGeom>
          <a:noFill/>
          <a:ln cap="flat" cmpd="sng" w="9525">
            <a:solidFill>
              <a:schemeClr val="dk2"/>
            </a:solidFill>
            <a:prstDash val="solid"/>
            <a:round/>
            <a:headEnd len="sm" w="sm" type="none"/>
            <a:tailEnd len="sm" w="sm" type="none"/>
          </a:ln>
        </p:spPr>
      </p:cxnSp>
      <p:sp>
        <p:nvSpPr>
          <p:cNvPr id="548" name="Google Shape;54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549" name="Google Shape;549;p8"/>
          <p:cNvCxnSpPr>
            <a:stCxn id="508" idx="2"/>
            <a:endCxn id="546" idx="0"/>
          </p:cNvCxnSpPr>
          <p:nvPr/>
        </p:nvCxnSpPr>
        <p:spPr>
          <a:xfrm flipH="1" rot="-5400000">
            <a:off x="1917808" y="3232703"/>
            <a:ext cx="521400" cy="501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550" name="Google Shape;550;p8"/>
          <p:cNvCxnSpPr>
            <a:stCxn id="513" idx="3"/>
            <a:endCxn id="535" idx="1"/>
          </p:cNvCxnSpPr>
          <p:nvPr/>
        </p:nvCxnSpPr>
        <p:spPr>
          <a:xfrm>
            <a:off x="5940941" y="2298065"/>
            <a:ext cx="1307700" cy="23100"/>
          </a:xfrm>
          <a:prstGeom prst="curvedConnector3">
            <a:avLst>
              <a:gd fmla="val 50001" name="adj1"/>
            </a:avLst>
          </a:prstGeom>
          <a:noFill/>
          <a:ln cap="flat" cmpd="sng" w="9525">
            <a:solidFill>
              <a:schemeClr val="dk2"/>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Roboto Light"/>
              <a:ea typeface="Roboto Light"/>
              <a:cs typeface="Roboto Light"/>
              <a:sym typeface="Roboto Light"/>
            </a:endParaRPr>
          </a:p>
        </p:txBody>
      </p:sp>
      <p:pic>
        <p:nvPicPr>
          <p:cNvPr id="556" name="Google Shape;556;p9"/>
          <p:cNvPicPr preferRelativeResize="0"/>
          <p:nvPr/>
        </p:nvPicPr>
        <p:blipFill rotWithShape="1">
          <a:blip r:embed="rId3">
            <a:alphaModFix amt="80000"/>
          </a:blip>
          <a:srcRect b="0" l="0" r="0" t="0"/>
          <a:stretch/>
        </p:blipFill>
        <p:spPr>
          <a:xfrm>
            <a:off x="1164050" y="1293924"/>
            <a:ext cx="2473550" cy="2555651"/>
          </a:xfrm>
          <a:prstGeom prst="rect">
            <a:avLst/>
          </a:prstGeom>
          <a:noFill/>
          <a:ln>
            <a:noFill/>
          </a:ln>
        </p:spPr>
      </p:pic>
      <p:cxnSp>
        <p:nvCxnSpPr>
          <p:cNvPr id="557" name="Google Shape;557;p9"/>
          <p:cNvCxnSpPr>
            <a:stCxn id="556" idx="3"/>
            <a:endCxn id="558" idx="1"/>
          </p:cNvCxnSpPr>
          <p:nvPr/>
        </p:nvCxnSpPr>
        <p:spPr>
          <a:xfrm flipH="1" rot="10800000">
            <a:off x="3637600" y="1308750"/>
            <a:ext cx="1843800" cy="1263000"/>
          </a:xfrm>
          <a:prstGeom prst="curvedConnector3">
            <a:avLst>
              <a:gd fmla="val 50001" name="adj1"/>
            </a:avLst>
          </a:prstGeom>
          <a:noFill/>
          <a:ln cap="flat" cmpd="sng" w="9525">
            <a:solidFill>
              <a:schemeClr val="dk2"/>
            </a:solidFill>
            <a:prstDash val="solid"/>
            <a:round/>
            <a:headEnd len="sm" w="sm" type="none"/>
            <a:tailEnd len="sm" w="sm" type="none"/>
          </a:ln>
        </p:spPr>
      </p:cxnSp>
      <p:sp>
        <p:nvSpPr>
          <p:cNvPr id="558" name="Google Shape;558;p9"/>
          <p:cNvSpPr/>
          <p:nvPr/>
        </p:nvSpPr>
        <p:spPr>
          <a:xfrm>
            <a:off x="5481425" y="850000"/>
            <a:ext cx="2239500" cy="91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2"/>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Artists.csv:</a:t>
            </a:r>
            <a:endParaRPr b="0" i="0" sz="12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1.162.095 entries</a:t>
            </a:r>
            <a:endParaRPr b="0" i="0" sz="15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595959"/>
              </a:solidFill>
              <a:latin typeface="Roboto"/>
              <a:ea typeface="Roboto"/>
              <a:cs typeface="Roboto"/>
              <a:sym typeface="Roboto"/>
            </a:endParaRPr>
          </a:p>
        </p:txBody>
      </p:sp>
      <p:sp>
        <p:nvSpPr>
          <p:cNvPr id="559" name="Google Shape;559;p9"/>
          <p:cNvSpPr/>
          <p:nvPr/>
        </p:nvSpPr>
        <p:spPr>
          <a:xfrm>
            <a:off x="5481425" y="3545950"/>
            <a:ext cx="2239500" cy="91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Roboto"/>
                <a:ea typeface="Roboto"/>
                <a:cs typeface="Roboto"/>
                <a:sym typeface="Roboto"/>
              </a:rPr>
              <a:t>Tracks</a:t>
            </a:r>
            <a:r>
              <a:rPr b="0" i="0" lang="en" sz="1200" u="none" cap="none" strike="noStrike">
                <a:solidFill>
                  <a:schemeClr val="dk2"/>
                </a:solidFill>
                <a:latin typeface="Roboto Light"/>
                <a:ea typeface="Roboto Light"/>
                <a:cs typeface="Roboto Light"/>
                <a:sym typeface="Roboto Light"/>
              </a:rPr>
              <a:t> from 1921-2020</a:t>
            </a:r>
            <a:endParaRPr b="0" i="0" sz="1200" u="none" cap="none" strike="noStrike">
              <a:solidFill>
                <a:schemeClr val="dk2"/>
              </a:solidFill>
              <a:latin typeface="Roboto Light"/>
              <a:ea typeface="Roboto Light"/>
              <a:cs typeface="Roboto Light"/>
              <a:sym typeface="Roboto Light"/>
            </a:endParaRPr>
          </a:p>
        </p:txBody>
      </p:sp>
      <p:sp>
        <p:nvSpPr>
          <p:cNvPr id="560" name="Google Shape;560;p9"/>
          <p:cNvSpPr/>
          <p:nvPr/>
        </p:nvSpPr>
        <p:spPr>
          <a:xfrm>
            <a:off x="5481425" y="2113050"/>
            <a:ext cx="2239500" cy="91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Roboto"/>
                <a:ea typeface="Roboto"/>
                <a:cs typeface="Roboto"/>
                <a:sym typeface="Roboto"/>
              </a:rPr>
              <a:t>Tracks.csv:</a:t>
            </a:r>
            <a:endParaRPr b="0" i="0" sz="12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Roboto"/>
                <a:ea typeface="Roboto"/>
                <a:cs typeface="Roboto"/>
                <a:sym typeface="Roboto"/>
              </a:rPr>
              <a:t>586.672 entries</a:t>
            </a:r>
            <a:endParaRPr b="0" i="0" sz="1100" u="none" cap="none" strike="noStrike">
              <a:solidFill>
                <a:schemeClr val="dk2"/>
              </a:solidFill>
              <a:latin typeface="Roboto Light"/>
              <a:ea typeface="Roboto Light"/>
              <a:cs typeface="Roboto Light"/>
              <a:sym typeface="Roboto Light"/>
            </a:endParaRPr>
          </a:p>
        </p:txBody>
      </p:sp>
      <p:cxnSp>
        <p:nvCxnSpPr>
          <p:cNvPr id="561" name="Google Shape;561;p9"/>
          <p:cNvCxnSpPr>
            <a:stCxn id="556" idx="3"/>
            <a:endCxn id="559" idx="1"/>
          </p:cNvCxnSpPr>
          <p:nvPr/>
        </p:nvCxnSpPr>
        <p:spPr>
          <a:xfrm>
            <a:off x="3637600" y="2571749"/>
            <a:ext cx="1843800" cy="1432800"/>
          </a:xfrm>
          <a:prstGeom prst="curvedConnector3">
            <a:avLst>
              <a:gd fmla="val 50001" name="adj1"/>
            </a:avLst>
          </a:prstGeom>
          <a:noFill/>
          <a:ln cap="flat" cmpd="sng" w="9525">
            <a:solidFill>
              <a:schemeClr val="dk2"/>
            </a:solidFill>
            <a:prstDash val="solid"/>
            <a:round/>
            <a:headEnd len="sm" w="sm" type="none"/>
            <a:tailEnd len="sm" w="sm" type="none"/>
          </a:ln>
        </p:spPr>
      </p:cxnSp>
      <p:cxnSp>
        <p:nvCxnSpPr>
          <p:cNvPr id="562" name="Google Shape;562;p9"/>
          <p:cNvCxnSpPr>
            <a:stCxn id="556" idx="3"/>
            <a:endCxn id="560" idx="1"/>
          </p:cNvCxnSpPr>
          <p:nvPr/>
        </p:nvCxnSpPr>
        <p:spPr>
          <a:xfrm>
            <a:off x="3637600" y="2571750"/>
            <a:ext cx="1843800" cy="600"/>
          </a:xfrm>
          <a:prstGeom prst="curvedConnector3">
            <a:avLst>
              <a:gd fmla="val 50001" name="adj1"/>
            </a:avLst>
          </a:prstGeom>
          <a:noFill/>
          <a:ln cap="flat" cmpd="sng" w="9525">
            <a:solidFill>
              <a:schemeClr val="dk2"/>
            </a:solidFill>
            <a:prstDash val="solid"/>
            <a:round/>
            <a:headEnd len="sm" w="sm" type="none"/>
            <a:tailEnd len="sm" w="sm" type="none"/>
          </a:ln>
        </p:spPr>
      </p:cxnSp>
      <p:sp>
        <p:nvSpPr>
          <p:cNvPr id="563" name="Google Shape;563;p9"/>
          <p:cNvSpPr txBox="1"/>
          <p:nvPr/>
        </p:nvSpPr>
        <p:spPr>
          <a:xfrm>
            <a:off x="807975" y="489825"/>
            <a:ext cx="3185700" cy="61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Medium"/>
                <a:ea typeface="Roboto Medium"/>
                <a:cs typeface="Roboto Medium"/>
                <a:sym typeface="Roboto Medium"/>
              </a:rPr>
              <a:t>The Data Set - Spotify 600k+ </a:t>
            </a:r>
            <a:r>
              <a:rPr b="0" i="0" lang="en" sz="1400" u="none" cap="none" strike="noStrike">
                <a:solidFill>
                  <a:schemeClr val="dk2"/>
                </a:solidFill>
                <a:latin typeface="Roboto Light"/>
                <a:ea typeface="Roboto Light"/>
                <a:cs typeface="Roboto Light"/>
                <a:sym typeface="Roboto Light"/>
              </a:rPr>
              <a:t>from Kaggle (1.7 Mio entries)</a:t>
            </a:r>
            <a:endParaRPr b="0" i="0" sz="1400" u="none" cap="none" strike="noStrike">
              <a:solidFill>
                <a:schemeClr val="dk2"/>
              </a:solidFill>
              <a:latin typeface="Roboto Light"/>
              <a:ea typeface="Roboto Light"/>
              <a:cs typeface="Roboto Light"/>
              <a:sym typeface="Roboto Light"/>
            </a:endParaRPr>
          </a:p>
        </p:txBody>
      </p:sp>
      <p:grpSp>
        <p:nvGrpSpPr>
          <p:cNvPr id="564" name="Google Shape;564;p9"/>
          <p:cNvGrpSpPr/>
          <p:nvPr/>
        </p:nvGrpSpPr>
        <p:grpSpPr>
          <a:xfrm>
            <a:off x="7911831" y="533607"/>
            <a:ext cx="2806507" cy="4472499"/>
            <a:chOff x="7877531" y="504707"/>
            <a:chExt cx="2806507" cy="4472499"/>
          </a:xfrm>
        </p:grpSpPr>
        <p:pic>
          <p:nvPicPr>
            <p:cNvPr id="565" name="Google Shape;565;p9"/>
            <p:cNvPicPr preferRelativeResize="0"/>
            <p:nvPr/>
          </p:nvPicPr>
          <p:blipFill rotWithShape="1">
            <a:blip r:embed="rId4">
              <a:alphaModFix/>
            </a:blip>
            <a:srcRect b="0" l="-190" r="61251" t="34609"/>
            <a:stretch/>
          </p:blipFill>
          <p:spPr>
            <a:xfrm rot="5640001">
              <a:off x="8156764" y="582235"/>
              <a:ext cx="2001045" cy="1979175"/>
            </a:xfrm>
            <a:prstGeom prst="rect">
              <a:avLst/>
            </a:prstGeom>
            <a:noFill/>
            <a:ln>
              <a:noFill/>
            </a:ln>
          </p:spPr>
        </p:pic>
        <p:pic>
          <p:nvPicPr>
            <p:cNvPr id="566" name="Google Shape;566;p9"/>
            <p:cNvPicPr preferRelativeResize="0"/>
            <p:nvPr/>
          </p:nvPicPr>
          <p:blipFill rotWithShape="1">
            <a:blip r:embed="rId4">
              <a:alphaModFix/>
            </a:blip>
            <a:srcRect b="0" l="-190" r="61251" t="34609"/>
            <a:stretch/>
          </p:blipFill>
          <p:spPr>
            <a:xfrm rot="2940003">
              <a:off x="8280261" y="2583286"/>
              <a:ext cx="2001047" cy="1979175"/>
            </a:xfrm>
            <a:prstGeom prst="rect">
              <a:avLst/>
            </a:prstGeom>
            <a:noFill/>
            <a:ln>
              <a:noFill/>
            </a:ln>
          </p:spPr>
        </p:pic>
      </p:grpSp>
      <p:pic>
        <p:nvPicPr>
          <p:cNvPr id="567" name="Google Shape;567;p9"/>
          <p:cNvPicPr preferRelativeResize="0"/>
          <p:nvPr/>
        </p:nvPicPr>
        <p:blipFill rotWithShape="1">
          <a:blip r:embed="rId5">
            <a:alphaModFix amt="80000"/>
          </a:blip>
          <a:srcRect b="0" l="0" r="0" t="0"/>
          <a:stretch/>
        </p:blipFill>
        <p:spPr>
          <a:xfrm>
            <a:off x="115349" y="4261248"/>
            <a:ext cx="548700" cy="795676"/>
          </a:xfrm>
          <a:prstGeom prst="rect">
            <a:avLst/>
          </a:prstGeom>
          <a:noFill/>
          <a:ln>
            <a:noFill/>
          </a:ln>
        </p:spPr>
      </p:pic>
      <p:sp>
        <p:nvSpPr>
          <p:cNvPr id="568" name="Google Shape;56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reative Industries Social Media Strategy by Slidesgo">
  <a:themeElements>
    <a:clrScheme name="Simple Light">
      <a:dk1>
        <a:srgbClr val="1E1E20"/>
      </a:dk1>
      <a:lt1>
        <a:srgbClr val="E3DFDB"/>
      </a:lt1>
      <a:dk2>
        <a:srgbClr val="30542F"/>
      </a:dk2>
      <a:lt2>
        <a:srgbClr val="3F6EC0"/>
      </a:lt2>
      <a:accent1>
        <a:srgbClr val="8987C9"/>
      </a:accent1>
      <a:accent2>
        <a:srgbClr val="D499B9"/>
      </a:accent2>
      <a:accent3>
        <a:srgbClr val="DF9B24"/>
      </a:accent3>
      <a:accent4>
        <a:srgbClr val="C22A0E"/>
      </a:accent4>
      <a:accent5>
        <a:srgbClr val="FFFFFF"/>
      </a:accent5>
      <a:accent6>
        <a:srgbClr val="FFFFFF"/>
      </a:accent6>
      <a:hlink>
        <a:srgbClr val="1E1E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